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7" r:id="rId5"/>
    <p:sldId id="256" r:id="rId6"/>
    <p:sldId id="258" r:id="rId7"/>
    <p:sldId id="259" r:id="rId8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3E87"/>
    <a:srgbClr val="9AC43F"/>
    <a:srgbClr val="1DB1A3"/>
    <a:srgbClr val="0870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72D0EF-94D0-4A82-B7B2-40C3C7787D16}" v="8" dt="2024-09-24T14:34:57.7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>
        <p:scale>
          <a:sx n="40" d="100"/>
          <a:sy n="40" d="100"/>
        </p:scale>
        <p:origin x="2098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gelo Perlin" userId="79c11a72-a384-4e28-ac1d-fb39f929b37b" providerId="ADAL" clId="{BA72D0EF-94D0-4A82-B7B2-40C3C7787D16}"/>
    <pc:docChg chg="custSel modSld">
      <pc:chgData name="Angelo Perlin" userId="79c11a72-a384-4e28-ac1d-fb39f929b37b" providerId="ADAL" clId="{BA72D0EF-94D0-4A82-B7B2-40C3C7787D16}" dt="2024-09-24T14:34:57.718" v="34"/>
      <pc:docMkLst>
        <pc:docMk/>
      </pc:docMkLst>
      <pc:sldChg chg="addSp delSp modSp mod">
        <pc:chgData name="Angelo Perlin" userId="79c11a72-a384-4e28-ac1d-fb39f929b37b" providerId="ADAL" clId="{BA72D0EF-94D0-4A82-B7B2-40C3C7787D16}" dt="2024-09-24T14:34:57.718" v="34"/>
        <pc:sldMkLst>
          <pc:docMk/>
          <pc:sldMk cId="3110236592" sldId="256"/>
        </pc:sldMkLst>
        <pc:spChg chg="add del mod">
          <ac:chgData name="Angelo Perlin" userId="79c11a72-a384-4e28-ac1d-fb39f929b37b" providerId="ADAL" clId="{BA72D0EF-94D0-4A82-B7B2-40C3C7787D16}" dt="2024-09-24T14:34:30.580" v="26" actId="478"/>
          <ac:spMkLst>
            <pc:docMk/>
            <pc:sldMk cId="3110236592" sldId="256"/>
            <ac:spMk id="2" creationId="{C08BB0EB-DF69-E9D5-822C-54413E9F41E2}"/>
          </ac:spMkLst>
        </pc:spChg>
        <pc:spChg chg="add del mod">
          <ac:chgData name="Angelo Perlin" userId="79c11a72-a384-4e28-ac1d-fb39f929b37b" providerId="ADAL" clId="{BA72D0EF-94D0-4A82-B7B2-40C3C7787D16}" dt="2024-09-24T14:34:32.180" v="27" actId="478"/>
          <ac:spMkLst>
            <pc:docMk/>
            <pc:sldMk cId="3110236592" sldId="256"/>
            <ac:spMk id="4" creationId="{A2724DB2-99E1-0927-373E-738C22434E0A}"/>
          </ac:spMkLst>
        </pc:spChg>
        <pc:spChg chg="add del mod">
          <ac:chgData name="Angelo Perlin" userId="79c11a72-a384-4e28-ac1d-fb39f929b37b" providerId="ADAL" clId="{BA72D0EF-94D0-4A82-B7B2-40C3C7787D16}" dt="2024-09-24T14:34:56.523" v="33" actId="478"/>
          <ac:spMkLst>
            <pc:docMk/>
            <pc:sldMk cId="3110236592" sldId="256"/>
            <ac:spMk id="5" creationId="{7C307D88-CEDA-4B1A-ED31-5A98ADB15D20}"/>
          </ac:spMkLst>
        </pc:spChg>
        <pc:spChg chg="add del mod">
          <ac:chgData name="Angelo Perlin" userId="79c11a72-a384-4e28-ac1d-fb39f929b37b" providerId="ADAL" clId="{BA72D0EF-94D0-4A82-B7B2-40C3C7787D16}" dt="2024-09-24T14:34:54.739" v="32" actId="478"/>
          <ac:spMkLst>
            <pc:docMk/>
            <pc:sldMk cId="3110236592" sldId="256"/>
            <ac:spMk id="6" creationId="{16C50B90-1BE6-01CC-9486-7565DCF1650C}"/>
          </ac:spMkLst>
        </pc:spChg>
        <pc:spChg chg="add mod">
          <ac:chgData name="Angelo Perlin" userId="79c11a72-a384-4e28-ac1d-fb39f929b37b" providerId="ADAL" clId="{BA72D0EF-94D0-4A82-B7B2-40C3C7787D16}" dt="2024-09-24T14:34:57.718" v="34"/>
          <ac:spMkLst>
            <pc:docMk/>
            <pc:sldMk cId="3110236592" sldId="256"/>
            <ac:spMk id="17" creationId="{08853ABF-8D99-1A50-907B-6C89E655BBB4}"/>
          </ac:spMkLst>
        </pc:spChg>
        <pc:spChg chg="add mod">
          <ac:chgData name="Angelo Perlin" userId="79c11a72-a384-4e28-ac1d-fb39f929b37b" providerId="ADAL" clId="{BA72D0EF-94D0-4A82-B7B2-40C3C7787D16}" dt="2024-09-24T14:34:57.718" v="34"/>
          <ac:spMkLst>
            <pc:docMk/>
            <pc:sldMk cId="3110236592" sldId="256"/>
            <ac:spMk id="18" creationId="{95F7A72A-EFC8-9D11-54EA-5D64DC6CAA6E}"/>
          </ac:spMkLst>
        </pc:spChg>
        <pc:spChg chg="del">
          <ac:chgData name="Angelo Perlin" userId="79c11a72-a384-4e28-ac1d-fb39f929b37b" providerId="ADAL" clId="{BA72D0EF-94D0-4A82-B7B2-40C3C7787D16}" dt="2024-09-24T14:33:43.540" v="15" actId="478"/>
          <ac:spMkLst>
            <pc:docMk/>
            <pc:sldMk cId="3110236592" sldId="256"/>
            <ac:spMk id="20" creationId="{AB31B345-368F-78A1-1958-F868CDBA388E}"/>
          </ac:spMkLst>
        </pc:spChg>
      </pc:sldChg>
      <pc:sldChg chg="addSp delSp modSp mod">
        <pc:chgData name="Angelo Perlin" userId="79c11a72-a384-4e28-ac1d-fb39f929b37b" providerId="ADAL" clId="{BA72D0EF-94D0-4A82-B7B2-40C3C7787D16}" dt="2024-09-24T14:34:49.581" v="31"/>
        <pc:sldMkLst>
          <pc:docMk/>
          <pc:sldMk cId="4286218811" sldId="257"/>
        </pc:sldMkLst>
        <pc:spChg chg="add del mod">
          <ac:chgData name="Angelo Perlin" userId="79c11a72-a384-4e28-ac1d-fb39f929b37b" providerId="ADAL" clId="{BA72D0EF-94D0-4A82-B7B2-40C3C7787D16}" dt="2024-09-24T14:34:48.397" v="30" actId="478"/>
          <ac:spMkLst>
            <pc:docMk/>
            <pc:sldMk cId="4286218811" sldId="257"/>
            <ac:spMk id="2" creationId="{8BF974E9-CA9A-2760-FC62-5B0D7BC5EA66}"/>
          </ac:spMkLst>
        </pc:spChg>
        <pc:spChg chg="add del mod">
          <ac:chgData name="Angelo Perlin" userId="79c11a72-a384-4e28-ac1d-fb39f929b37b" providerId="ADAL" clId="{BA72D0EF-94D0-4A82-B7B2-40C3C7787D16}" dt="2024-09-24T14:34:46.436" v="29" actId="478"/>
          <ac:spMkLst>
            <pc:docMk/>
            <pc:sldMk cId="4286218811" sldId="257"/>
            <ac:spMk id="4" creationId="{337057B3-B02B-1A83-403A-FF405AB8BBDF}"/>
          </ac:spMkLst>
        </pc:spChg>
        <pc:spChg chg="add mod">
          <ac:chgData name="Angelo Perlin" userId="79c11a72-a384-4e28-ac1d-fb39f929b37b" providerId="ADAL" clId="{BA72D0EF-94D0-4A82-B7B2-40C3C7787D16}" dt="2024-09-24T14:34:49.581" v="31"/>
          <ac:spMkLst>
            <pc:docMk/>
            <pc:sldMk cId="4286218811" sldId="257"/>
            <ac:spMk id="12" creationId="{8183D575-6082-E631-BC57-6BA90D2B78B9}"/>
          </ac:spMkLst>
        </pc:spChg>
        <pc:spChg chg="add mod">
          <ac:chgData name="Angelo Perlin" userId="79c11a72-a384-4e28-ac1d-fb39f929b37b" providerId="ADAL" clId="{BA72D0EF-94D0-4A82-B7B2-40C3C7787D16}" dt="2024-09-24T14:34:49.581" v="31"/>
          <ac:spMkLst>
            <pc:docMk/>
            <pc:sldMk cId="4286218811" sldId="257"/>
            <ac:spMk id="13" creationId="{86A78AEE-985B-83B1-AB8B-3BDAA85D5C83}"/>
          </ac:spMkLst>
        </pc:spChg>
        <pc:spChg chg="del">
          <ac:chgData name="Angelo Perlin" userId="79c11a72-a384-4e28-ac1d-fb39f929b37b" providerId="ADAL" clId="{BA72D0EF-94D0-4A82-B7B2-40C3C7787D16}" dt="2024-09-24T14:31:45.143" v="0" actId="478"/>
          <ac:spMkLst>
            <pc:docMk/>
            <pc:sldMk cId="4286218811" sldId="257"/>
            <ac:spMk id="19" creationId="{D409E0F1-A4CB-3014-2D5C-A718730971BE}"/>
          </ac:spMkLst>
        </pc:spChg>
      </pc:sldChg>
      <pc:sldChg chg="addSp delSp modSp mod">
        <pc:chgData name="Angelo Perlin" userId="79c11a72-a384-4e28-ac1d-fb39f929b37b" providerId="ADAL" clId="{BA72D0EF-94D0-4A82-B7B2-40C3C7787D16}" dt="2024-09-24T14:34:24.193" v="25"/>
        <pc:sldMkLst>
          <pc:docMk/>
          <pc:sldMk cId="843951623" sldId="258"/>
        </pc:sldMkLst>
        <pc:spChg chg="add del mod">
          <ac:chgData name="Angelo Perlin" userId="79c11a72-a384-4e28-ac1d-fb39f929b37b" providerId="ADAL" clId="{BA72D0EF-94D0-4A82-B7B2-40C3C7787D16}" dt="2024-09-24T14:34:23.029" v="24" actId="478"/>
          <ac:spMkLst>
            <pc:docMk/>
            <pc:sldMk cId="843951623" sldId="258"/>
            <ac:spMk id="5" creationId="{8AD7092C-03C4-815F-A042-F6DDD9B39B04}"/>
          </ac:spMkLst>
        </pc:spChg>
        <pc:spChg chg="add del mod">
          <ac:chgData name="Angelo Perlin" userId="79c11a72-a384-4e28-ac1d-fb39f929b37b" providerId="ADAL" clId="{BA72D0EF-94D0-4A82-B7B2-40C3C7787D16}" dt="2024-09-24T14:34:21.205" v="23" actId="478"/>
          <ac:spMkLst>
            <pc:docMk/>
            <pc:sldMk cId="843951623" sldId="258"/>
            <ac:spMk id="10" creationId="{44F43684-BAA4-4E01-F14E-DF093014FAF5}"/>
          </ac:spMkLst>
        </pc:spChg>
        <pc:spChg chg="add mod">
          <ac:chgData name="Angelo Perlin" userId="79c11a72-a384-4e28-ac1d-fb39f929b37b" providerId="ADAL" clId="{BA72D0EF-94D0-4A82-B7B2-40C3C7787D16}" dt="2024-09-24T14:34:24.193" v="25"/>
          <ac:spMkLst>
            <pc:docMk/>
            <pc:sldMk cId="843951623" sldId="258"/>
            <ac:spMk id="11" creationId="{640266B9-4253-4208-32BC-056A05AB4D2B}"/>
          </ac:spMkLst>
        </pc:spChg>
        <pc:spChg chg="add mod">
          <ac:chgData name="Angelo Perlin" userId="79c11a72-a384-4e28-ac1d-fb39f929b37b" providerId="ADAL" clId="{BA72D0EF-94D0-4A82-B7B2-40C3C7787D16}" dt="2024-09-24T14:34:24.193" v="25"/>
          <ac:spMkLst>
            <pc:docMk/>
            <pc:sldMk cId="843951623" sldId="258"/>
            <ac:spMk id="12" creationId="{63445A3B-0C29-2044-31CB-AB35D0FA0152}"/>
          </ac:spMkLst>
        </pc:spChg>
        <pc:spChg chg="del">
          <ac:chgData name="Angelo Perlin" userId="79c11a72-a384-4e28-ac1d-fb39f929b37b" providerId="ADAL" clId="{BA72D0EF-94D0-4A82-B7B2-40C3C7787D16}" dt="2024-09-24T14:33:51.372" v="17" actId="478"/>
          <ac:spMkLst>
            <pc:docMk/>
            <pc:sldMk cId="843951623" sldId="258"/>
            <ac:spMk id="26" creationId="{C79F18FB-C40C-A8F4-9A9B-9B422D2CE342}"/>
          </ac:spMkLst>
        </pc:spChg>
      </pc:sldChg>
      <pc:sldChg chg="addSp delSp modSp mod">
        <pc:chgData name="Angelo Perlin" userId="79c11a72-a384-4e28-ac1d-fb39f929b37b" providerId="ADAL" clId="{BA72D0EF-94D0-4A82-B7B2-40C3C7787D16}" dt="2024-09-24T14:34:13.531" v="21" actId="1076"/>
        <pc:sldMkLst>
          <pc:docMk/>
          <pc:sldMk cId="3397682238" sldId="259"/>
        </pc:sldMkLst>
        <pc:spChg chg="add mod">
          <ac:chgData name="Angelo Perlin" userId="79c11a72-a384-4e28-ac1d-fb39f929b37b" providerId="ADAL" clId="{BA72D0EF-94D0-4A82-B7B2-40C3C7787D16}" dt="2024-09-24T14:34:13.531" v="21" actId="1076"/>
          <ac:spMkLst>
            <pc:docMk/>
            <pc:sldMk cId="3397682238" sldId="259"/>
            <ac:spMk id="2" creationId="{02E98A3E-8719-9430-4494-2A9AFEEFF00F}"/>
          </ac:spMkLst>
        </pc:spChg>
        <pc:spChg chg="del">
          <ac:chgData name="Angelo Perlin" userId="79c11a72-a384-4e28-ac1d-fb39f929b37b" providerId="ADAL" clId="{BA72D0EF-94D0-4A82-B7B2-40C3C7787D16}" dt="2024-09-24T14:34:00.429" v="19" actId="478"/>
          <ac:spMkLst>
            <pc:docMk/>
            <pc:sldMk cId="3397682238" sldId="259"/>
            <ac:spMk id="5" creationId="{5CA1A785-48EB-221E-B95C-E0D22D21C6EE}"/>
          </ac:spMkLst>
        </pc:spChg>
        <pc:spChg chg="add mod">
          <ac:chgData name="Angelo Perlin" userId="79c11a72-a384-4e28-ac1d-fb39f929b37b" providerId="ADAL" clId="{BA72D0EF-94D0-4A82-B7B2-40C3C7787D16}" dt="2024-09-24T14:34:13.531" v="21" actId="1076"/>
          <ac:spMkLst>
            <pc:docMk/>
            <pc:sldMk cId="3397682238" sldId="259"/>
            <ac:spMk id="6" creationId="{DD2CF626-1CAB-1197-2452-AB3C311B33B0}"/>
          </ac:spMkLst>
        </pc:spChg>
      </pc:sldChg>
    </pc:docChg>
  </pc:docChgLst>
  <pc:docChgLst>
    <pc:chgData name="Angelo Perlin" userId="79c11a72-a384-4e28-ac1d-fb39f929b37b" providerId="ADAL" clId="{DC376CE5-8A81-4D7D-9541-51D33B2C5E92}"/>
    <pc:docChg chg="custSel modSld">
      <pc:chgData name="Angelo Perlin" userId="79c11a72-a384-4e28-ac1d-fb39f929b37b" providerId="ADAL" clId="{DC376CE5-8A81-4D7D-9541-51D33B2C5E92}" dt="2024-07-30T14:35:16.958" v="76" actId="20577"/>
      <pc:docMkLst>
        <pc:docMk/>
      </pc:docMkLst>
      <pc:sldChg chg="addSp delSp modSp mod">
        <pc:chgData name="Angelo Perlin" userId="79c11a72-a384-4e28-ac1d-fb39f929b37b" providerId="ADAL" clId="{DC376CE5-8A81-4D7D-9541-51D33B2C5E92}" dt="2024-07-30T14:34:33.824" v="44" actId="478"/>
        <pc:sldMkLst>
          <pc:docMk/>
          <pc:sldMk cId="3110236592" sldId="256"/>
        </pc:sldMkLst>
        <pc:spChg chg="mod">
          <ac:chgData name="Angelo Perlin" userId="79c11a72-a384-4e28-ac1d-fb39f929b37b" providerId="ADAL" clId="{DC376CE5-8A81-4D7D-9541-51D33B2C5E92}" dt="2024-07-30T14:34:23.993" v="40" actId="20577"/>
          <ac:spMkLst>
            <pc:docMk/>
            <pc:sldMk cId="3110236592" sldId="256"/>
            <ac:spMk id="20" creationId="{AB31B345-368F-78A1-1958-F868CDBA388E}"/>
          </ac:spMkLst>
        </pc:spChg>
        <pc:picChg chg="del">
          <ac:chgData name="Angelo Perlin" userId="79c11a72-a384-4e28-ac1d-fb39f929b37b" providerId="ADAL" clId="{DC376CE5-8A81-4D7D-9541-51D33B2C5E92}" dt="2024-07-30T14:34:33.824" v="44" actId="478"/>
          <ac:picMkLst>
            <pc:docMk/>
            <pc:sldMk cId="3110236592" sldId="256"/>
            <ac:picMk id="2" creationId="{07F05EFF-CD2F-BEB6-A4A8-41468123D060}"/>
          </ac:picMkLst>
        </pc:picChg>
        <pc:picChg chg="add mod ord">
          <ac:chgData name="Angelo Perlin" userId="79c11a72-a384-4e28-ac1d-fb39f929b37b" providerId="ADAL" clId="{DC376CE5-8A81-4D7D-9541-51D33B2C5E92}" dt="2024-07-30T14:34:32.341" v="43" actId="167"/>
          <ac:picMkLst>
            <pc:docMk/>
            <pc:sldMk cId="3110236592" sldId="256"/>
            <ac:picMk id="3" creationId="{AA39338B-BF97-2B5F-D174-5A2ABE26A5AD}"/>
          </ac:picMkLst>
        </pc:picChg>
      </pc:sldChg>
      <pc:sldChg chg="addSp delSp modSp mod">
        <pc:chgData name="Angelo Perlin" userId="79c11a72-a384-4e28-ac1d-fb39f929b37b" providerId="ADAL" clId="{DC376CE5-8A81-4D7D-9541-51D33B2C5E92}" dt="2024-07-30T14:34:13.341" v="28" actId="20577"/>
        <pc:sldMkLst>
          <pc:docMk/>
          <pc:sldMk cId="4286218811" sldId="257"/>
        </pc:sldMkLst>
        <pc:spChg chg="mod">
          <ac:chgData name="Angelo Perlin" userId="79c11a72-a384-4e28-ac1d-fb39f929b37b" providerId="ADAL" clId="{DC376CE5-8A81-4D7D-9541-51D33B2C5E92}" dt="2024-07-30T14:34:13.341" v="28" actId="20577"/>
          <ac:spMkLst>
            <pc:docMk/>
            <pc:sldMk cId="4286218811" sldId="257"/>
            <ac:spMk id="19" creationId="{D409E0F1-A4CB-3014-2D5C-A718730971BE}"/>
          </ac:spMkLst>
        </pc:spChg>
        <pc:picChg chg="del mod ord">
          <ac:chgData name="Angelo Perlin" userId="79c11a72-a384-4e28-ac1d-fb39f929b37b" providerId="ADAL" clId="{DC376CE5-8A81-4D7D-9541-51D33B2C5E92}" dt="2024-07-30T14:33:50.407" v="16" actId="478"/>
          <ac:picMkLst>
            <pc:docMk/>
            <pc:sldMk cId="4286218811" sldId="257"/>
            <ac:picMk id="2" creationId="{02C56121-5A8F-70E7-9F3C-32059B3AE0C0}"/>
          </ac:picMkLst>
        </pc:picChg>
        <pc:picChg chg="add del mod ord">
          <ac:chgData name="Angelo Perlin" userId="79c11a72-a384-4e28-ac1d-fb39f929b37b" providerId="ADAL" clId="{DC376CE5-8A81-4D7D-9541-51D33B2C5E92}" dt="2024-07-30T14:33:20.974" v="10" actId="478"/>
          <ac:picMkLst>
            <pc:docMk/>
            <pc:sldMk cId="4286218811" sldId="257"/>
            <ac:picMk id="4" creationId="{6807F63A-BC95-5511-FD5D-F4DB122805E0}"/>
          </ac:picMkLst>
        </pc:picChg>
        <pc:picChg chg="add mod ord">
          <ac:chgData name="Angelo Perlin" userId="79c11a72-a384-4e28-ac1d-fb39f929b37b" providerId="ADAL" clId="{DC376CE5-8A81-4D7D-9541-51D33B2C5E92}" dt="2024-07-30T14:33:47.265" v="15" actId="167"/>
          <ac:picMkLst>
            <pc:docMk/>
            <pc:sldMk cId="4286218811" sldId="257"/>
            <ac:picMk id="5" creationId="{16D9DDDE-8EFB-A6A0-3556-0EA3BC3A4CD4}"/>
          </ac:picMkLst>
        </pc:picChg>
      </pc:sldChg>
      <pc:sldChg chg="addSp delSp modSp mod">
        <pc:chgData name="Angelo Perlin" userId="79c11a72-a384-4e28-ac1d-fb39f929b37b" providerId="ADAL" clId="{DC376CE5-8A81-4D7D-9541-51D33B2C5E92}" dt="2024-07-30T14:34:58.110" v="60" actId="478"/>
        <pc:sldMkLst>
          <pc:docMk/>
          <pc:sldMk cId="843951623" sldId="258"/>
        </pc:sldMkLst>
        <pc:spChg chg="mod">
          <ac:chgData name="Angelo Perlin" userId="79c11a72-a384-4e28-ac1d-fb39f929b37b" providerId="ADAL" clId="{DC376CE5-8A81-4D7D-9541-51D33B2C5E92}" dt="2024-07-30T14:34:46.774" v="56" actId="20577"/>
          <ac:spMkLst>
            <pc:docMk/>
            <pc:sldMk cId="843951623" sldId="258"/>
            <ac:spMk id="26" creationId="{C79F18FB-C40C-A8F4-9A9B-9B422D2CE342}"/>
          </ac:spMkLst>
        </pc:spChg>
        <pc:picChg chg="del">
          <ac:chgData name="Angelo Perlin" userId="79c11a72-a384-4e28-ac1d-fb39f929b37b" providerId="ADAL" clId="{DC376CE5-8A81-4D7D-9541-51D33B2C5E92}" dt="2024-07-30T14:34:58.110" v="60" actId="478"/>
          <ac:picMkLst>
            <pc:docMk/>
            <pc:sldMk cId="843951623" sldId="258"/>
            <ac:picMk id="5" creationId="{499AEC8B-2F11-DC39-1146-C5CBAC22117F}"/>
          </ac:picMkLst>
        </pc:picChg>
        <pc:picChg chg="add mod ord">
          <ac:chgData name="Angelo Perlin" userId="79c11a72-a384-4e28-ac1d-fb39f929b37b" providerId="ADAL" clId="{DC376CE5-8A81-4D7D-9541-51D33B2C5E92}" dt="2024-07-30T14:34:56.474" v="59" actId="167"/>
          <ac:picMkLst>
            <pc:docMk/>
            <pc:sldMk cId="843951623" sldId="258"/>
            <ac:picMk id="6" creationId="{23148979-0DEA-C45F-E048-5CDB4E6763DD}"/>
          </ac:picMkLst>
        </pc:picChg>
      </pc:sldChg>
      <pc:sldChg chg="addSp delSp modSp mod">
        <pc:chgData name="Angelo Perlin" userId="79c11a72-a384-4e28-ac1d-fb39f929b37b" providerId="ADAL" clId="{DC376CE5-8A81-4D7D-9541-51D33B2C5E92}" dt="2024-07-30T14:35:16.958" v="76" actId="20577"/>
        <pc:sldMkLst>
          <pc:docMk/>
          <pc:sldMk cId="3397682238" sldId="259"/>
        </pc:sldMkLst>
        <pc:spChg chg="mod">
          <ac:chgData name="Angelo Perlin" userId="79c11a72-a384-4e28-ac1d-fb39f929b37b" providerId="ADAL" clId="{DC376CE5-8A81-4D7D-9541-51D33B2C5E92}" dt="2024-07-30T14:35:16.958" v="76" actId="20577"/>
          <ac:spMkLst>
            <pc:docMk/>
            <pc:sldMk cId="3397682238" sldId="259"/>
            <ac:spMk id="5" creationId="{5CA1A785-48EB-221E-B95C-E0D22D21C6EE}"/>
          </ac:spMkLst>
        </pc:spChg>
        <pc:picChg chg="del">
          <ac:chgData name="Angelo Perlin" userId="79c11a72-a384-4e28-ac1d-fb39f929b37b" providerId="ADAL" clId="{DC376CE5-8A81-4D7D-9541-51D33B2C5E92}" dt="2024-07-30T14:35:09.182" v="64" actId="478"/>
          <ac:picMkLst>
            <pc:docMk/>
            <pc:sldMk cId="3397682238" sldId="259"/>
            <ac:picMk id="2" creationId="{071B0B58-FAB5-C814-4B5C-D0C3C037E878}"/>
          </ac:picMkLst>
        </pc:picChg>
        <pc:picChg chg="add mod ord">
          <ac:chgData name="Angelo Perlin" userId="79c11a72-a384-4e28-ac1d-fb39f929b37b" providerId="ADAL" clId="{DC376CE5-8A81-4D7D-9541-51D33B2C5E92}" dt="2024-07-30T14:35:07.647" v="63" actId="167"/>
          <ac:picMkLst>
            <pc:docMk/>
            <pc:sldMk cId="3397682238" sldId="259"/>
            <ac:picMk id="4" creationId="{50D317DC-955F-F6DE-CE57-11AEAC3B2C9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5D596-0637-7E4D-B70D-C16FA15DBA0E}" type="datetimeFigureOut">
              <a:rPr lang="it-IT" smtClean="0"/>
              <a:t>24/09/2024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3A956-B82B-AD49-944E-4789847D50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7253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5D596-0637-7E4D-B70D-C16FA15DBA0E}" type="datetimeFigureOut">
              <a:rPr lang="it-IT" smtClean="0"/>
              <a:t>24/09/2024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3A956-B82B-AD49-944E-4789847D50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246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5D596-0637-7E4D-B70D-C16FA15DBA0E}" type="datetimeFigureOut">
              <a:rPr lang="it-IT" smtClean="0"/>
              <a:t>24/09/2024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3A956-B82B-AD49-944E-4789847D50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1267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5D596-0637-7E4D-B70D-C16FA15DBA0E}" type="datetimeFigureOut">
              <a:rPr lang="it-IT" smtClean="0"/>
              <a:t>24/09/2024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3A956-B82B-AD49-944E-4789847D50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3197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82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82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82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5D596-0637-7E4D-B70D-C16FA15DBA0E}" type="datetimeFigureOut">
              <a:rPr lang="it-IT" smtClean="0"/>
              <a:t>24/09/2024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3A956-B82B-AD49-944E-4789847D50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241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5D596-0637-7E4D-B70D-C16FA15DBA0E}" type="datetimeFigureOut">
              <a:rPr lang="it-IT" smtClean="0"/>
              <a:t>24/09/2024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3A956-B82B-AD49-944E-4789847D50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55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5D596-0637-7E4D-B70D-C16FA15DBA0E}" type="datetimeFigureOut">
              <a:rPr lang="it-IT" smtClean="0"/>
              <a:t>24/09/2024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3A956-B82B-AD49-944E-4789847D50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9510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5D596-0637-7E4D-B70D-C16FA15DBA0E}" type="datetimeFigureOut">
              <a:rPr lang="it-IT" smtClean="0"/>
              <a:t>24/09/2024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3A956-B82B-AD49-944E-4789847D50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4165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5D596-0637-7E4D-B70D-C16FA15DBA0E}" type="datetimeFigureOut">
              <a:rPr lang="it-IT" smtClean="0"/>
              <a:t>24/09/2024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3A956-B82B-AD49-944E-4789847D50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0279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5D596-0637-7E4D-B70D-C16FA15DBA0E}" type="datetimeFigureOut">
              <a:rPr lang="it-IT" smtClean="0"/>
              <a:t>24/09/2024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3A956-B82B-AD49-944E-4789847D50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8611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5D596-0637-7E4D-B70D-C16FA15DBA0E}" type="datetimeFigureOut">
              <a:rPr lang="it-IT" smtClean="0"/>
              <a:t>24/09/2024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3A956-B82B-AD49-944E-4789847D50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30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D25D596-0637-7E4D-B70D-C16FA15DBA0E}" type="datetimeFigureOut">
              <a:rPr lang="it-IT" smtClean="0"/>
              <a:t>24/09/2024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FD3A956-B82B-AD49-944E-4789847D508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6983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16D9DDDE-8EFB-A6A0-3556-0EA3BC3A4C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81" y="-9888"/>
            <a:ext cx="6009241" cy="2142023"/>
          </a:xfrm>
          <a:prstGeom prst="rect">
            <a:avLst/>
          </a:prstGeom>
        </p:spPr>
      </p:pic>
      <p:pic>
        <p:nvPicPr>
          <p:cNvPr id="3" name="Immagine 2" descr="Immagine che contiene vestiti, persona, Viso umano, sorriso&#10;&#10;Descrizione generata automaticamente">
            <a:extLst>
              <a:ext uri="{FF2B5EF4-FFF2-40B4-BE49-F238E27FC236}">
                <a16:creationId xmlns:a16="http://schemas.microsoft.com/office/drawing/2014/main" id="{045C9885-69F2-1D4E-8BA2-33FFF37AF9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172"/>
          <a:stretch/>
        </p:blipFill>
        <p:spPr>
          <a:xfrm>
            <a:off x="-2290506" y="2180753"/>
            <a:ext cx="16006506" cy="10907925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0F187E1F-B4F5-ED78-22A3-6DE866BE5748}"/>
              </a:ext>
            </a:extLst>
          </p:cNvPr>
          <p:cNvSpPr/>
          <p:nvPr/>
        </p:nvSpPr>
        <p:spPr>
          <a:xfrm>
            <a:off x="0" y="2190307"/>
            <a:ext cx="13716000" cy="11525693"/>
          </a:xfrm>
          <a:prstGeom prst="rect">
            <a:avLst/>
          </a:prstGeom>
          <a:solidFill>
            <a:srgbClr val="193E87">
              <a:alpha val="8078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96A6DEB4-42BF-F51E-E16C-0A7C84CFE26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70" t="-60" r="1502" b="1501"/>
          <a:stretch/>
        </p:blipFill>
        <p:spPr>
          <a:xfrm>
            <a:off x="0" y="13088678"/>
            <a:ext cx="13716000" cy="627321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4DF00086-BD83-A58C-2B3B-24190105FB1F}"/>
              </a:ext>
            </a:extLst>
          </p:cNvPr>
          <p:cNvSpPr txBox="1"/>
          <p:nvPr/>
        </p:nvSpPr>
        <p:spPr>
          <a:xfrm>
            <a:off x="848759" y="4033697"/>
            <a:ext cx="536065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Titolo del documento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55DFF11-CB70-5386-6631-3AB458663CD4}"/>
              </a:ext>
            </a:extLst>
          </p:cNvPr>
          <p:cNvSpPr txBox="1"/>
          <p:nvPr/>
        </p:nvSpPr>
        <p:spPr>
          <a:xfrm>
            <a:off x="7483475" y="4033697"/>
            <a:ext cx="536065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600" b="1" i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Naslov</a:t>
            </a:r>
            <a:r>
              <a:rPr lang="it-IT" sz="6600" b="1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r>
              <a:rPr lang="it-IT" sz="6600" b="1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</a:t>
            </a:r>
            <a:r>
              <a:rPr lang="it-IT" sz="6600" b="1" i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okumenta</a:t>
            </a:r>
            <a:endParaRPr lang="it-IT" sz="6600" b="1" i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it-IT" sz="6600" b="1" i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9EDAFE3-5FAC-FDA7-C95C-3F19A28F0B44}"/>
              </a:ext>
            </a:extLst>
          </p:cNvPr>
          <p:cNvSpPr txBox="1"/>
          <p:nvPr/>
        </p:nvSpPr>
        <p:spPr>
          <a:xfrm>
            <a:off x="848760" y="7627502"/>
            <a:ext cx="5041678" cy="2608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80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it-IT" sz="28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it-IT" sz="28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dolor</a:t>
            </a:r>
            <a:r>
              <a:rPr lang="it-IT" sz="28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sit</a:t>
            </a:r>
            <a:r>
              <a:rPr lang="it-IT" sz="28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it-IT" sz="28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it-IT" sz="280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consectetuer</a:t>
            </a:r>
            <a:r>
              <a:rPr lang="it-IT" sz="28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adipiscing</a:t>
            </a:r>
            <a:r>
              <a:rPr lang="it-IT" sz="28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it-IT" sz="28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sed </a:t>
            </a:r>
            <a:r>
              <a:rPr lang="it-IT" sz="280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diam</a:t>
            </a:r>
            <a:r>
              <a:rPr lang="it-IT" sz="28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nonummy</a:t>
            </a:r>
            <a:r>
              <a:rPr lang="it-IT" sz="28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nibh</a:t>
            </a:r>
            <a:r>
              <a:rPr lang="it-IT" sz="28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euismod</a:t>
            </a:r>
            <a:r>
              <a:rPr lang="it-IT" sz="28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tincidunt</a:t>
            </a:r>
            <a:r>
              <a:rPr lang="it-IT" sz="28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48CF138-B003-211B-0981-1620CE166049}"/>
              </a:ext>
            </a:extLst>
          </p:cNvPr>
          <p:cNvSpPr txBox="1"/>
          <p:nvPr/>
        </p:nvSpPr>
        <p:spPr>
          <a:xfrm>
            <a:off x="7568537" y="7627502"/>
            <a:ext cx="5041678" cy="2608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800" i="1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it-IT" sz="2800" i="1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it-IT" sz="2800" i="1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dolor</a:t>
            </a:r>
            <a:r>
              <a:rPr lang="it-IT" sz="2800" i="1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sit</a:t>
            </a:r>
            <a:r>
              <a:rPr lang="it-IT" sz="2800" i="1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it-IT" sz="2800" i="1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it-IT" sz="2800" i="1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consectetuer</a:t>
            </a:r>
            <a:r>
              <a:rPr lang="it-IT" sz="2800" i="1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adipiscing</a:t>
            </a:r>
            <a:r>
              <a:rPr lang="it-IT" sz="2800" i="1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it-IT" sz="2800" i="1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sed </a:t>
            </a:r>
            <a:r>
              <a:rPr lang="it-IT" sz="2800" i="1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diam</a:t>
            </a:r>
            <a:r>
              <a:rPr lang="it-IT" sz="2800" i="1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nonummy</a:t>
            </a:r>
            <a:r>
              <a:rPr lang="it-IT" sz="2800" i="1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nibh</a:t>
            </a:r>
            <a:r>
              <a:rPr lang="it-IT" sz="2800" i="1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euismod</a:t>
            </a:r>
            <a:r>
              <a:rPr lang="it-IT" sz="2800" i="1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tincidunt</a:t>
            </a:r>
            <a:r>
              <a:rPr lang="it-IT" sz="2800" i="1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183D575-6082-E631-BC57-6BA90D2B78B9}"/>
              </a:ext>
            </a:extLst>
          </p:cNvPr>
          <p:cNvSpPr txBox="1"/>
          <p:nvPr/>
        </p:nvSpPr>
        <p:spPr>
          <a:xfrm>
            <a:off x="6449891" y="558577"/>
            <a:ext cx="7349924" cy="3231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5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Innovazione biotecnologica per un'agricoltura sostenibile e competitiva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6A78AEE-985B-83B1-AB8B-3BDAA85D5C83}"/>
              </a:ext>
            </a:extLst>
          </p:cNvPr>
          <p:cNvSpPr txBox="1"/>
          <p:nvPr/>
        </p:nvSpPr>
        <p:spPr>
          <a:xfrm>
            <a:off x="6449891" y="904696"/>
            <a:ext cx="7349924" cy="3231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4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</a:t>
            </a:r>
            <a:r>
              <a:rPr lang="it-IT" sz="14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inovacijami</a:t>
            </a:r>
            <a:r>
              <a:rPr lang="it-IT" sz="14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 </a:t>
            </a:r>
            <a:r>
              <a:rPr lang="it-IT" sz="14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biotehnologiji</a:t>
            </a:r>
            <a:r>
              <a:rPr lang="it-IT" sz="14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it-IT" sz="14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trajnostnega</a:t>
            </a:r>
            <a:r>
              <a:rPr lang="it-IT" sz="14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it-IT" sz="14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konkurenčnega</a:t>
            </a:r>
            <a:r>
              <a:rPr lang="it-IT" sz="14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t-IT" sz="14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kmetijstva</a:t>
            </a:r>
            <a:endParaRPr lang="it-IT" sz="1450" b="1" dirty="0">
              <a:solidFill>
                <a:srgbClr val="1EB1A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218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AA39338B-BF97-2B5F-D174-5A2ABE26A5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465" y="47371"/>
            <a:ext cx="6009241" cy="2142023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0F187E1F-B4F5-ED78-22A3-6DE866BE5748}"/>
              </a:ext>
            </a:extLst>
          </p:cNvPr>
          <p:cNvSpPr/>
          <p:nvPr/>
        </p:nvSpPr>
        <p:spPr>
          <a:xfrm>
            <a:off x="0" y="2190307"/>
            <a:ext cx="13716000" cy="115256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DF00086-BD83-A58C-2B3B-24190105FB1F}"/>
              </a:ext>
            </a:extLst>
          </p:cNvPr>
          <p:cNvSpPr txBox="1"/>
          <p:nvPr/>
        </p:nvSpPr>
        <p:spPr>
          <a:xfrm>
            <a:off x="848759" y="3338623"/>
            <a:ext cx="536065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600" b="1" dirty="0">
                <a:solidFill>
                  <a:srgbClr val="193E8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Titolo del documento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55DFF11-CB70-5386-6631-3AB458663CD4}"/>
              </a:ext>
            </a:extLst>
          </p:cNvPr>
          <p:cNvSpPr txBox="1"/>
          <p:nvPr/>
        </p:nvSpPr>
        <p:spPr>
          <a:xfrm>
            <a:off x="7483475" y="3338623"/>
            <a:ext cx="536065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600" b="1" i="1" dirty="0" err="1">
                <a:solidFill>
                  <a:srgbClr val="193E8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Naslov</a:t>
            </a:r>
            <a:r>
              <a:rPr lang="it-IT" sz="6600" b="1" i="1" dirty="0">
                <a:solidFill>
                  <a:srgbClr val="193E8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r>
              <a:rPr lang="it-IT" sz="6600" b="1" i="1" dirty="0" err="1">
                <a:solidFill>
                  <a:srgbClr val="193E8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dokumenta</a:t>
            </a:r>
            <a:endParaRPr lang="it-IT" sz="6600" b="1" i="1" dirty="0">
              <a:solidFill>
                <a:srgbClr val="193E8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9EDAFE3-5FAC-FDA7-C95C-3F19A28F0B44}"/>
              </a:ext>
            </a:extLst>
          </p:cNvPr>
          <p:cNvSpPr txBox="1"/>
          <p:nvPr/>
        </p:nvSpPr>
        <p:spPr>
          <a:xfrm>
            <a:off x="848760" y="6932428"/>
            <a:ext cx="5041678" cy="2608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dolor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sit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consectetuer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adipiscing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sed </a:t>
            </a: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diam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nonummy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nibh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euismod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tincidunt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48CF138-B003-211B-0981-1620CE166049}"/>
              </a:ext>
            </a:extLst>
          </p:cNvPr>
          <p:cNvSpPr txBox="1"/>
          <p:nvPr/>
        </p:nvSpPr>
        <p:spPr>
          <a:xfrm>
            <a:off x="7568537" y="6932428"/>
            <a:ext cx="5041678" cy="2608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dolor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sit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consectetuer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adipiscing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sed </a:t>
            </a: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diam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nonummy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nibh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euismod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tincidunt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43177F02-268A-1A8B-71C5-E41208AB3C8B}"/>
              </a:ext>
            </a:extLst>
          </p:cNvPr>
          <p:cNvSpPr/>
          <p:nvPr/>
        </p:nvSpPr>
        <p:spPr>
          <a:xfrm>
            <a:off x="848759" y="10930270"/>
            <a:ext cx="4807762" cy="1127051"/>
          </a:xfrm>
          <a:prstGeom prst="roundRect">
            <a:avLst>
              <a:gd name="adj" fmla="val 50000"/>
            </a:avLst>
          </a:prstGeom>
          <a:solidFill>
            <a:srgbClr val="1DB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260F3259-317D-87D6-188C-108BFB35FA01}"/>
              </a:ext>
            </a:extLst>
          </p:cNvPr>
          <p:cNvSpPr txBox="1"/>
          <p:nvPr/>
        </p:nvSpPr>
        <p:spPr>
          <a:xfrm>
            <a:off x="1275907" y="11206716"/>
            <a:ext cx="3742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Call to action</a:t>
            </a:r>
          </a:p>
        </p:txBody>
      </p:sp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D1174223-23A6-188E-1750-542D62A3DD0E}"/>
              </a:ext>
            </a:extLst>
          </p:cNvPr>
          <p:cNvSpPr/>
          <p:nvPr/>
        </p:nvSpPr>
        <p:spPr>
          <a:xfrm>
            <a:off x="7568535" y="10930270"/>
            <a:ext cx="4807762" cy="1127051"/>
          </a:xfrm>
          <a:prstGeom prst="roundRect">
            <a:avLst>
              <a:gd name="adj" fmla="val 50000"/>
            </a:avLst>
          </a:prstGeom>
          <a:solidFill>
            <a:srgbClr val="1DB1A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73FE7BFD-58D6-41DF-8C46-5103EBD018F6}"/>
              </a:ext>
            </a:extLst>
          </p:cNvPr>
          <p:cNvSpPr txBox="1"/>
          <p:nvPr/>
        </p:nvSpPr>
        <p:spPr>
          <a:xfrm>
            <a:off x="7995683" y="11206716"/>
            <a:ext cx="3742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i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Call to action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A48118A2-12AB-3541-CA97-35F78E7B91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70" t="-60" r="1502" b="1501"/>
          <a:stretch/>
        </p:blipFill>
        <p:spPr>
          <a:xfrm>
            <a:off x="0" y="13088678"/>
            <a:ext cx="13716000" cy="627321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8853ABF-8D99-1A50-907B-6C89E655BBB4}"/>
              </a:ext>
            </a:extLst>
          </p:cNvPr>
          <p:cNvSpPr txBox="1"/>
          <p:nvPr/>
        </p:nvSpPr>
        <p:spPr>
          <a:xfrm>
            <a:off x="6449891" y="558577"/>
            <a:ext cx="7349924" cy="3231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5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Innovazione biotecnologica per un'agricoltura sostenibile e competitiva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5F7A72A-EFC8-9D11-54EA-5D64DC6CAA6E}"/>
              </a:ext>
            </a:extLst>
          </p:cNvPr>
          <p:cNvSpPr txBox="1"/>
          <p:nvPr/>
        </p:nvSpPr>
        <p:spPr>
          <a:xfrm>
            <a:off x="6449891" y="904696"/>
            <a:ext cx="7349924" cy="3231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4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</a:t>
            </a:r>
            <a:r>
              <a:rPr lang="it-IT" sz="14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inovacijami</a:t>
            </a:r>
            <a:r>
              <a:rPr lang="it-IT" sz="14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 </a:t>
            </a:r>
            <a:r>
              <a:rPr lang="it-IT" sz="14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biotehnologiji</a:t>
            </a:r>
            <a:r>
              <a:rPr lang="it-IT" sz="14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it-IT" sz="14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trajnostnega</a:t>
            </a:r>
            <a:r>
              <a:rPr lang="it-IT" sz="14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it-IT" sz="14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konkurenčnega</a:t>
            </a:r>
            <a:r>
              <a:rPr lang="it-IT" sz="14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t-IT" sz="14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kmetijstva</a:t>
            </a:r>
            <a:endParaRPr lang="it-IT" sz="1450" b="1" dirty="0">
              <a:solidFill>
                <a:srgbClr val="1EB1A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236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23148979-0DEA-C45F-E048-5CDB4E6763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465" y="48284"/>
            <a:ext cx="6009241" cy="2142023"/>
          </a:xfrm>
          <a:prstGeom prst="rect">
            <a:avLst/>
          </a:prstGeom>
        </p:spPr>
      </p:pic>
      <p:pic>
        <p:nvPicPr>
          <p:cNvPr id="2" name="Immagine 1" descr="Immagine che contiene vestiti, persona, Viso umano, sorriso&#10;&#10;Descrizione generata automaticamente">
            <a:extLst>
              <a:ext uri="{FF2B5EF4-FFF2-40B4-BE49-F238E27FC236}">
                <a16:creationId xmlns:a16="http://schemas.microsoft.com/office/drawing/2014/main" id="{78F5F585-8289-22A0-C484-BE920F47D8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172" b="30155"/>
          <a:stretch/>
        </p:blipFill>
        <p:spPr>
          <a:xfrm>
            <a:off x="0" y="7187610"/>
            <a:ext cx="13716000" cy="6528390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0F187E1F-B4F5-ED78-22A3-6DE866BE5748}"/>
              </a:ext>
            </a:extLst>
          </p:cNvPr>
          <p:cNvSpPr/>
          <p:nvPr/>
        </p:nvSpPr>
        <p:spPr>
          <a:xfrm>
            <a:off x="0" y="2190308"/>
            <a:ext cx="13716000" cy="49973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DF00086-BD83-A58C-2B3B-24190105FB1F}"/>
              </a:ext>
            </a:extLst>
          </p:cNvPr>
          <p:cNvSpPr txBox="1"/>
          <p:nvPr/>
        </p:nvSpPr>
        <p:spPr>
          <a:xfrm>
            <a:off x="848759" y="2808875"/>
            <a:ext cx="536065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600" b="1" dirty="0">
                <a:solidFill>
                  <a:srgbClr val="193E8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Titolo del documento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55DFF11-CB70-5386-6631-3AB458663CD4}"/>
              </a:ext>
            </a:extLst>
          </p:cNvPr>
          <p:cNvSpPr txBox="1"/>
          <p:nvPr/>
        </p:nvSpPr>
        <p:spPr>
          <a:xfrm>
            <a:off x="7483475" y="2808875"/>
            <a:ext cx="536065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600" b="1" i="1" dirty="0" err="1">
                <a:solidFill>
                  <a:srgbClr val="193E8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Naslov</a:t>
            </a:r>
            <a:r>
              <a:rPr lang="it-IT" sz="6600" b="1" i="1" dirty="0">
                <a:solidFill>
                  <a:srgbClr val="193E8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r>
              <a:rPr lang="it-IT" sz="6600" b="1" i="1" dirty="0" err="1">
                <a:solidFill>
                  <a:srgbClr val="193E8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dokumenta</a:t>
            </a:r>
            <a:endParaRPr lang="it-IT" sz="6600" b="1" i="1" dirty="0">
              <a:solidFill>
                <a:srgbClr val="193E8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D71796CE-A7AE-1E6E-D34F-64CA1E7A37FE}"/>
              </a:ext>
            </a:extLst>
          </p:cNvPr>
          <p:cNvSpPr/>
          <p:nvPr/>
        </p:nvSpPr>
        <p:spPr>
          <a:xfrm>
            <a:off x="848759" y="6344718"/>
            <a:ext cx="3510590" cy="2158409"/>
          </a:xfrm>
          <a:prstGeom prst="roundRect">
            <a:avLst/>
          </a:prstGeom>
          <a:solidFill>
            <a:srgbClr val="1DB1A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25AF6D5C-AD83-971F-718B-F7741D950FF7}"/>
              </a:ext>
            </a:extLst>
          </p:cNvPr>
          <p:cNvSpPr/>
          <p:nvPr/>
        </p:nvSpPr>
        <p:spPr>
          <a:xfrm>
            <a:off x="5027354" y="6344718"/>
            <a:ext cx="3510590" cy="2158409"/>
          </a:xfrm>
          <a:prstGeom prst="roundRect">
            <a:avLst/>
          </a:prstGeom>
          <a:solidFill>
            <a:srgbClr val="1DB1A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90AD6509-3825-173A-C862-31786ACE9153}"/>
              </a:ext>
            </a:extLst>
          </p:cNvPr>
          <p:cNvSpPr/>
          <p:nvPr/>
        </p:nvSpPr>
        <p:spPr>
          <a:xfrm>
            <a:off x="9205950" y="6344718"/>
            <a:ext cx="3510590" cy="2158409"/>
          </a:xfrm>
          <a:prstGeom prst="roundRect">
            <a:avLst/>
          </a:prstGeom>
          <a:solidFill>
            <a:srgbClr val="1DB1A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80D8748-58CC-F42E-DC5D-FFE6AF07B345}"/>
              </a:ext>
            </a:extLst>
          </p:cNvPr>
          <p:cNvSpPr txBox="1"/>
          <p:nvPr/>
        </p:nvSpPr>
        <p:spPr>
          <a:xfrm>
            <a:off x="1349412" y="6613050"/>
            <a:ext cx="250928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>
                <a:solidFill>
                  <a:schemeClr val="bg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125</a:t>
            </a:r>
          </a:p>
          <a:p>
            <a:pPr algn="ctr"/>
            <a:r>
              <a:rPr lang="it-IT" sz="2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it-IT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endParaRPr lang="it-IT" sz="2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it-IT" sz="2400" i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it-IT" sz="24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t-IT" sz="2400" i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endParaRPr lang="it-IT" sz="2400" i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77DBF7A-DB38-3189-F401-99A838A0CE85}"/>
              </a:ext>
            </a:extLst>
          </p:cNvPr>
          <p:cNvSpPr txBox="1"/>
          <p:nvPr/>
        </p:nvSpPr>
        <p:spPr>
          <a:xfrm>
            <a:off x="5538640" y="6613050"/>
            <a:ext cx="250928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>
                <a:solidFill>
                  <a:schemeClr val="bg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345</a:t>
            </a:r>
          </a:p>
          <a:p>
            <a:pPr algn="ctr"/>
            <a:r>
              <a:rPr lang="it-IT" sz="2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it-IT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endParaRPr lang="it-IT" sz="2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it-IT" sz="2400" i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it-IT" sz="24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t-IT" sz="2400" i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endParaRPr lang="it-IT" sz="2400" i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959628A2-135D-C4F9-6227-2D58EBC29A3F}"/>
              </a:ext>
            </a:extLst>
          </p:cNvPr>
          <p:cNvSpPr txBox="1"/>
          <p:nvPr/>
        </p:nvSpPr>
        <p:spPr>
          <a:xfrm>
            <a:off x="9706602" y="6613050"/>
            <a:ext cx="250928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b="1" dirty="0">
                <a:solidFill>
                  <a:schemeClr val="bg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174</a:t>
            </a:r>
          </a:p>
          <a:p>
            <a:pPr algn="ctr"/>
            <a:r>
              <a:rPr lang="it-IT" sz="2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it-IT" sz="2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t-IT" sz="2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endParaRPr lang="it-IT" sz="2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it-IT" sz="2400" i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it-IT" sz="24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t-IT" sz="2400" i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endParaRPr lang="it-IT" sz="2400" i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5F0E34BB-F4CF-133E-DF74-0AADF2D3EAA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70" t="-60" r="1502" b="1501"/>
          <a:stretch/>
        </p:blipFill>
        <p:spPr>
          <a:xfrm>
            <a:off x="0" y="13088678"/>
            <a:ext cx="13716000" cy="627321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40266B9-4253-4208-32BC-056A05AB4D2B}"/>
              </a:ext>
            </a:extLst>
          </p:cNvPr>
          <p:cNvSpPr txBox="1"/>
          <p:nvPr/>
        </p:nvSpPr>
        <p:spPr>
          <a:xfrm>
            <a:off x="6449891" y="558577"/>
            <a:ext cx="7349924" cy="3231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5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Innovazione biotecnologica per un'agricoltura sostenibile e competitiva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3445A3B-0C29-2044-31CB-AB35D0FA0152}"/>
              </a:ext>
            </a:extLst>
          </p:cNvPr>
          <p:cNvSpPr txBox="1"/>
          <p:nvPr/>
        </p:nvSpPr>
        <p:spPr>
          <a:xfrm>
            <a:off x="6449891" y="904696"/>
            <a:ext cx="7349924" cy="3231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4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</a:t>
            </a:r>
            <a:r>
              <a:rPr lang="it-IT" sz="14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inovacijami</a:t>
            </a:r>
            <a:r>
              <a:rPr lang="it-IT" sz="14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 </a:t>
            </a:r>
            <a:r>
              <a:rPr lang="it-IT" sz="14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biotehnologiji</a:t>
            </a:r>
            <a:r>
              <a:rPr lang="it-IT" sz="14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it-IT" sz="14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trajnostnega</a:t>
            </a:r>
            <a:r>
              <a:rPr lang="it-IT" sz="14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it-IT" sz="14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konkurenčnega</a:t>
            </a:r>
            <a:r>
              <a:rPr lang="it-IT" sz="14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t-IT" sz="14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kmetijstva</a:t>
            </a:r>
            <a:endParaRPr lang="it-IT" sz="1450" b="1" dirty="0">
              <a:solidFill>
                <a:srgbClr val="1EB1A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951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50D317DC-955F-F6DE-CE57-11AEAC3B2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465" y="68273"/>
            <a:ext cx="6009241" cy="2142023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0F187E1F-B4F5-ED78-22A3-6DE866BE5748}"/>
              </a:ext>
            </a:extLst>
          </p:cNvPr>
          <p:cNvSpPr/>
          <p:nvPr/>
        </p:nvSpPr>
        <p:spPr>
          <a:xfrm>
            <a:off x="0" y="2190307"/>
            <a:ext cx="13716000" cy="115256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DF00086-BD83-A58C-2B3B-24190105FB1F}"/>
              </a:ext>
            </a:extLst>
          </p:cNvPr>
          <p:cNvSpPr txBox="1"/>
          <p:nvPr/>
        </p:nvSpPr>
        <p:spPr>
          <a:xfrm>
            <a:off x="848759" y="3338623"/>
            <a:ext cx="536065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600" b="1" dirty="0">
                <a:solidFill>
                  <a:srgbClr val="193E8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Titolo del documento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55DFF11-CB70-5386-6631-3AB458663CD4}"/>
              </a:ext>
            </a:extLst>
          </p:cNvPr>
          <p:cNvSpPr txBox="1"/>
          <p:nvPr/>
        </p:nvSpPr>
        <p:spPr>
          <a:xfrm>
            <a:off x="7483475" y="3338623"/>
            <a:ext cx="536065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600" b="1" i="1" dirty="0" err="1">
                <a:solidFill>
                  <a:srgbClr val="193E8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Naslov</a:t>
            </a:r>
            <a:r>
              <a:rPr lang="it-IT" sz="6600" b="1" i="1" dirty="0">
                <a:solidFill>
                  <a:srgbClr val="193E8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r>
              <a:rPr lang="it-IT" sz="6600" b="1" i="1" dirty="0" err="1">
                <a:solidFill>
                  <a:srgbClr val="193E8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dokumenta</a:t>
            </a:r>
            <a:endParaRPr lang="it-IT" sz="6600" b="1" i="1" dirty="0">
              <a:solidFill>
                <a:srgbClr val="193E8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9EDAFE3-5FAC-FDA7-C95C-3F19A28F0B44}"/>
              </a:ext>
            </a:extLst>
          </p:cNvPr>
          <p:cNvSpPr txBox="1"/>
          <p:nvPr/>
        </p:nvSpPr>
        <p:spPr>
          <a:xfrm>
            <a:off x="848760" y="6932428"/>
            <a:ext cx="5041678" cy="2608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dolor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sit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consectetuer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adipiscing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sed </a:t>
            </a: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diam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nonummy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nibh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euismod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tincidunt</a:t>
            </a:r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48CF138-B003-211B-0981-1620CE166049}"/>
              </a:ext>
            </a:extLst>
          </p:cNvPr>
          <p:cNvSpPr txBox="1"/>
          <p:nvPr/>
        </p:nvSpPr>
        <p:spPr>
          <a:xfrm>
            <a:off x="7568537" y="6932428"/>
            <a:ext cx="5041678" cy="2608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dolor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sit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consectetuer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adipiscing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sed </a:t>
            </a: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diam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nonummy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nibh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euismod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it-IT" sz="2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tincidunt</a:t>
            </a:r>
            <a:r>
              <a:rPr lang="it-IT" sz="2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2CE7B11-90B6-19BA-8B08-F6CE413034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95" t="79" r="2093" b="37937"/>
          <a:stretch/>
        </p:blipFill>
        <p:spPr>
          <a:xfrm>
            <a:off x="0" y="10948631"/>
            <a:ext cx="13716000" cy="276737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02E98A3E-8719-9430-4494-2A9AFEEFF00F}"/>
              </a:ext>
            </a:extLst>
          </p:cNvPr>
          <p:cNvSpPr txBox="1"/>
          <p:nvPr/>
        </p:nvSpPr>
        <p:spPr>
          <a:xfrm>
            <a:off x="6449891" y="558577"/>
            <a:ext cx="7349924" cy="3231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5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Innovazione biotecnologica per un'agricoltura sostenibile e competitiva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D2CF626-1CAB-1197-2452-AB3C311B33B0}"/>
              </a:ext>
            </a:extLst>
          </p:cNvPr>
          <p:cNvSpPr txBox="1"/>
          <p:nvPr/>
        </p:nvSpPr>
        <p:spPr>
          <a:xfrm>
            <a:off x="6449891" y="904696"/>
            <a:ext cx="7349924" cy="32316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4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</a:t>
            </a:r>
            <a:r>
              <a:rPr lang="it-IT" sz="14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inovacijami</a:t>
            </a:r>
            <a:r>
              <a:rPr lang="it-IT" sz="14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 </a:t>
            </a:r>
            <a:r>
              <a:rPr lang="it-IT" sz="14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biotehnologiji</a:t>
            </a:r>
            <a:r>
              <a:rPr lang="it-IT" sz="14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it-IT" sz="14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trajnostnega</a:t>
            </a:r>
            <a:r>
              <a:rPr lang="it-IT" sz="14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it-IT" sz="14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konkurenčnega</a:t>
            </a:r>
            <a:r>
              <a:rPr lang="it-IT" sz="14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t-IT" sz="14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kmetijstva</a:t>
            </a:r>
            <a:endParaRPr lang="it-IT" sz="1450" b="1" dirty="0">
              <a:solidFill>
                <a:srgbClr val="1EB1A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6822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i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B45B7D763BB004890832F1CFAA4CDDF" ma:contentTypeVersion="0" ma:contentTypeDescription="Creare un nuovo documento." ma:contentTypeScope="" ma:versionID="42d0f4e92040db0b21413a0cffe1d5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3eec16d3e841ebf650196acacb84cc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97A8AC3-5773-4FDE-9218-8450DF11C55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D06EFF9-D889-49A2-9849-18EE140D254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323F15-EFF3-44C6-800B-98CEB2326A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207</Words>
  <Application>Microsoft Office PowerPoint</Application>
  <PresentationFormat>Personalizzato</PresentationFormat>
  <Paragraphs>37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13" baseType="lpstr">
      <vt:lpstr>Aptos</vt:lpstr>
      <vt:lpstr>Aptos Display</vt:lpstr>
      <vt:lpstr>Arial</vt:lpstr>
      <vt:lpstr>Open Sans</vt:lpstr>
      <vt:lpstr>Open Sans Extrabold</vt:lpstr>
      <vt:lpstr>Open Sans Light</vt:lpstr>
      <vt:lpstr>Open Sans SemiBold</vt:lpstr>
      <vt:lpstr>Open Sans SemiBold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Daniela Palumbo</dc:creator>
  <cp:lastModifiedBy>angelo perlin</cp:lastModifiedBy>
  <cp:revision>5</cp:revision>
  <dcterms:created xsi:type="dcterms:W3CDTF">2024-05-09T12:54:44Z</dcterms:created>
  <dcterms:modified xsi:type="dcterms:W3CDTF">2024-09-24T14:34:58Z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0x0101006B45B7D763BB004890832F1CFAA4CDDF</vt:lpwstr>
  </property>
</Properties>
</file>