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B1A3"/>
    <a:srgbClr val="2B44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76C95D-A85F-459F-B11E-5E9FE30FA423}" v="6" dt="2024-09-24T14:30:36.8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94"/>
  </p:normalViewPr>
  <p:slideViewPr>
    <p:cSldViewPr snapToGrid="0">
      <p:cViewPr varScale="1">
        <p:scale>
          <a:sx n="82" d="100"/>
          <a:sy n="82" d="100"/>
        </p:scale>
        <p:origin x="62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o Perlin" userId="79c11a72-a384-4e28-ac1d-fb39f929b37b" providerId="ADAL" clId="{D576C95D-A85F-459F-B11E-5E9FE30FA423}"/>
    <pc:docChg chg="undo custSel modSld">
      <pc:chgData name="Angelo Perlin" userId="79c11a72-a384-4e28-ac1d-fb39f929b37b" providerId="ADAL" clId="{D576C95D-A85F-459F-B11E-5E9FE30FA423}" dt="2024-09-24T14:30:36.837" v="25"/>
      <pc:docMkLst>
        <pc:docMk/>
      </pc:docMkLst>
      <pc:sldChg chg="addSp delSp modSp mod">
        <pc:chgData name="Angelo Perlin" userId="79c11a72-a384-4e28-ac1d-fb39f929b37b" providerId="ADAL" clId="{D576C95D-A85F-459F-B11E-5E9FE30FA423}" dt="2024-09-24T14:30:30.589" v="23"/>
        <pc:sldMkLst>
          <pc:docMk/>
          <pc:sldMk cId="3122972925" sldId="256"/>
        </pc:sldMkLst>
        <pc:spChg chg="add del mod">
          <ac:chgData name="Angelo Perlin" userId="79c11a72-a384-4e28-ac1d-fb39f929b37b" providerId="ADAL" clId="{D576C95D-A85F-459F-B11E-5E9FE30FA423}" dt="2024-09-24T14:30:29.500" v="22" actId="478"/>
          <ac:spMkLst>
            <pc:docMk/>
            <pc:sldMk cId="3122972925" sldId="256"/>
            <ac:spMk id="4" creationId="{28BC53B1-AB80-1FCC-FB90-3E6E5BB147D8}"/>
          </ac:spMkLst>
        </pc:spChg>
        <pc:spChg chg="add del mod">
          <ac:chgData name="Angelo Perlin" userId="79c11a72-a384-4e28-ac1d-fb39f929b37b" providerId="ADAL" clId="{D576C95D-A85F-459F-B11E-5E9FE30FA423}" dt="2024-09-24T14:30:26.524" v="21" actId="478"/>
          <ac:spMkLst>
            <pc:docMk/>
            <pc:sldMk cId="3122972925" sldId="256"/>
            <ac:spMk id="7" creationId="{FE424570-AF6D-CFAE-2E05-C66940DBD103}"/>
          </ac:spMkLst>
        </pc:spChg>
        <pc:spChg chg="add mod">
          <ac:chgData name="Angelo Perlin" userId="79c11a72-a384-4e28-ac1d-fb39f929b37b" providerId="ADAL" clId="{D576C95D-A85F-459F-B11E-5E9FE30FA423}" dt="2024-09-24T14:30:30.589" v="23"/>
          <ac:spMkLst>
            <pc:docMk/>
            <pc:sldMk cId="3122972925" sldId="256"/>
            <ac:spMk id="14" creationId="{99A3BF1F-8919-6C01-256D-C7E2094A4E7A}"/>
          </ac:spMkLst>
        </pc:spChg>
        <pc:spChg chg="add mod">
          <ac:chgData name="Angelo Perlin" userId="79c11a72-a384-4e28-ac1d-fb39f929b37b" providerId="ADAL" clId="{D576C95D-A85F-459F-B11E-5E9FE30FA423}" dt="2024-09-24T14:30:30.589" v="23"/>
          <ac:spMkLst>
            <pc:docMk/>
            <pc:sldMk cId="3122972925" sldId="256"/>
            <ac:spMk id="15" creationId="{F11C6B0E-CDE8-7B5C-5297-CA5419A1A6C4}"/>
          </ac:spMkLst>
        </pc:spChg>
        <pc:spChg chg="del">
          <ac:chgData name="Angelo Perlin" userId="79c11a72-a384-4e28-ac1d-fb39f929b37b" providerId="ADAL" clId="{D576C95D-A85F-459F-B11E-5E9FE30FA423}" dt="2024-09-24T14:28:04.163" v="0" actId="478"/>
          <ac:spMkLst>
            <pc:docMk/>
            <pc:sldMk cId="3122972925" sldId="256"/>
            <ac:spMk id="17" creationId="{F5D1562E-2A9F-4754-7C5C-CB79022E8817}"/>
          </ac:spMkLst>
        </pc:spChg>
      </pc:sldChg>
      <pc:sldChg chg="addSp delSp modSp mod">
        <pc:chgData name="Angelo Perlin" userId="79c11a72-a384-4e28-ac1d-fb39f929b37b" providerId="ADAL" clId="{D576C95D-A85F-459F-B11E-5E9FE30FA423}" dt="2024-09-24T14:30:10.122" v="17" actId="1076"/>
        <pc:sldMkLst>
          <pc:docMk/>
          <pc:sldMk cId="1672110669" sldId="257"/>
        </pc:sldMkLst>
        <pc:spChg chg="del">
          <ac:chgData name="Angelo Perlin" userId="79c11a72-a384-4e28-ac1d-fb39f929b37b" providerId="ADAL" clId="{D576C95D-A85F-459F-B11E-5E9FE30FA423}" dt="2024-09-24T14:29:24.014" v="11" actId="478"/>
          <ac:spMkLst>
            <pc:docMk/>
            <pc:sldMk cId="1672110669" sldId="257"/>
            <ac:spMk id="6" creationId="{4D3B03BF-D77D-47DB-2BBD-8691EFA49A8E}"/>
          </ac:spMkLst>
        </pc:spChg>
        <pc:spChg chg="add mod">
          <ac:chgData name="Angelo Perlin" userId="79c11a72-a384-4e28-ac1d-fb39f929b37b" providerId="ADAL" clId="{D576C95D-A85F-459F-B11E-5E9FE30FA423}" dt="2024-09-24T14:30:10.122" v="17" actId="1076"/>
          <ac:spMkLst>
            <pc:docMk/>
            <pc:sldMk cId="1672110669" sldId="257"/>
            <ac:spMk id="11" creationId="{4D9ECD26-2B55-08C0-B586-9ADAD5E13331}"/>
          </ac:spMkLst>
        </pc:spChg>
        <pc:spChg chg="add mod">
          <ac:chgData name="Angelo Perlin" userId="79c11a72-a384-4e28-ac1d-fb39f929b37b" providerId="ADAL" clId="{D576C95D-A85F-459F-B11E-5E9FE30FA423}" dt="2024-09-24T14:30:10.122" v="17" actId="1076"/>
          <ac:spMkLst>
            <pc:docMk/>
            <pc:sldMk cId="1672110669" sldId="257"/>
            <ac:spMk id="12" creationId="{F8F139A3-C654-D9FC-D10F-991BEEBB2192}"/>
          </ac:spMkLst>
        </pc:spChg>
        <pc:spChg chg="add del mod">
          <ac:chgData name="Angelo Perlin" userId="79c11a72-a384-4e28-ac1d-fb39f929b37b" providerId="ADAL" clId="{D576C95D-A85F-459F-B11E-5E9FE30FA423}" dt="2024-09-24T14:29:58.188" v="16" actId="478"/>
          <ac:spMkLst>
            <pc:docMk/>
            <pc:sldMk cId="1672110669" sldId="257"/>
            <ac:spMk id="13" creationId="{45119E21-734F-85FE-1655-267F1D77B52C}"/>
          </ac:spMkLst>
        </pc:spChg>
        <pc:spChg chg="add del mod">
          <ac:chgData name="Angelo Perlin" userId="79c11a72-a384-4e28-ac1d-fb39f929b37b" providerId="ADAL" clId="{D576C95D-A85F-459F-B11E-5E9FE30FA423}" dt="2024-09-24T14:29:58.188" v="16" actId="478"/>
          <ac:spMkLst>
            <pc:docMk/>
            <pc:sldMk cId="1672110669" sldId="257"/>
            <ac:spMk id="14" creationId="{9C41041C-02EB-79FD-D165-95F27570BD34}"/>
          </ac:spMkLst>
        </pc:spChg>
      </pc:sldChg>
      <pc:sldChg chg="addSp delSp modSp mod">
        <pc:chgData name="Angelo Perlin" userId="79c11a72-a384-4e28-ac1d-fb39f929b37b" providerId="ADAL" clId="{D576C95D-A85F-459F-B11E-5E9FE30FA423}" dt="2024-09-24T14:30:17.774" v="19"/>
        <pc:sldMkLst>
          <pc:docMk/>
          <pc:sldMk cId="1434566169" sldId="258"/>
        </pc:sldMkLst>
        <pc:spChg chg="del">
          <ac:chgData name="Angelo Perlin" userId="79c11a72-a384-4e28-ac1d-fb39f929b37b" providerId="ADAL" clId="{D576C95D-A85F-459F-B11E-5E9FE30FA423}" dt="2024-09-24T14:30:16.627" v="18" actId="478"/>
          <ac:spMkLst>
            <pc:docMk/>
            <pc:sldMk cId="1434566169" sldId="258"/>
            <ac:spMk id="6" creationId="{4D3B03BF-D77D-47DB-2BBD-8691EFA49A8E}"/>
          </ac:spMkLst>
        </pc:spChg>
        <pc:spChg chg="add mod">
          <ac:chgData name="Angelo Perlin" userId="79c11a72-a384-4e28-ac1d-fb39f929b37b" providerId="ADAL" clId="{D576C95D-A85F-459F-B11E-5E9FE30FA423}" dt="2024-09-24T14:30:17.774" v="19"/>
          <ac:spMkLst>
            <pc:docMk/>
            <pc:sldMk cId="1434566169" sldId="258"/>
            <ac:spMk id="11" creationId="{749B2EDF-F876-1E93-104D-FAF624C19092}"/>
          </ac:spMkLst>
        </pc:spChg>
        <pc:spChg chg="add mod">
          <ac:chgData name="Angelo Perlin" userId="79c11a72-a384-4e28-ac1d-fb39f929b37b" providerId="ADAL" clId="{D576C95D-A85F-459F-B11E-5E9FE30FA423}" dt="2024-09-24T14:30:17.774" v="19"/>
          <ac:spMkLst>
            <pc:docMk/>
            <pc:sldMk cId="1434566169" sldId="258"/>
            <ac:spMk id="12" creationId="{E4FCB596-A052-682D-0BCC-5775BA908128}"/>
          </ac:spMkLst>
        </pc:spChg>
      </pc:sldChg>
      <pc:sldChg chg="addSp delSp modSp mod">
        <pc:chgData name="Angelo Perlin" userId="79c11a72-a384-4e28-ac1d-fb39f929b37b" providerId="ADAL" clId="{D576C95D-A85F-459F-B11E-5E9FE30FA423}" dt="2024-09-24T14:30:36.837" v="25"/>
        <pc:sldMkLst>
          <pc:docMk/>
          <pc:sldMk cId="3568032528" sldId="259"/>
        </pc:sldMkLst>
        <pc:spChg chg="del">
          <ac:chgData name="Angelo Perlin" userId="79c11a72-a384-4e28-ac1d-fb39f929b37b" providerId="ADAL" clId="{D576C95D-A85F-459F-B11E-5E9FE30FA423}" dt="2024-09-24T14:30:36.196" v="24" actId="478"/>
          <ac:spMkLst>
            <pc:docMk/>
            <pc:sldMk cId="3568032528" sldId="259"/>
            <ac:spMk id="6" creationId="{4D3B03BF-D77D-47DB-2BBD-8691EFA49A8E}"/>
          </ac:spMkLst>
        </pc:spChg>
        <pc:spChg chg="add mod">
          <ac:chgData name="Angelo Perlin" userId="79c11a72-a384-4e28-ac1d-fb39f929b37b" providerId="ADAL" clId="{D576C95D-A85F-459F-B11E-5E9FE30FA423}" dt="2024-09-24T14:30:36.837" v="25"/>
          <ac:spMkLst>
            <pc:docMk/>
            <pc:sldMk cId="3568032528" sldId="259"/>
            <ac:spMk id="10" creationId="{A3F1A73E-CAF5-0F39-0B59-E5724BC818EC}"/>
          </ac:spMkLst>
        </pc:spChg>
        <pc:spChg chg="add mod">
          <ac:chgData name="Angelo Perlin" userId="79c11a72-a384-4e28-ac1d-fb39f929b37b" providerId="ADAL" clId="{D576C95D-A85F-459F-B11E-5E9FE30FA423}" dt="2024-09-24T14:30:36.837" v="25"/>
          <ac:spMkLst>
            <pc:docMk/>
            <pc:sldMk cId="3568032528" sldId="259"/>
            <ac:spMk id="11" creationId="{C2AFE963-5301-2A4C-43C4-0A4C9E01305C}"/>
          </ac:spMkLst>
        </pc:spChg>
      </pc:sldChg>
    </pc:docChg>
  </pc:docChgLst>
  <pc:docChgLst>
    <pc:chgData name="Angelo Perlin" userId="79c11a72-a384-4e28-ac1d-fb39f929b37b" providerId="ADAL" clId="{2D2A4D43-29B6-4067-969F-58E07F832750}"/>
    <pc:docChg chg="custSel modSld">
      <pc:chgData name="Angelo Perlin" userId="79c11a72-a384-4e28-ac1d-fb39f929b37b" providerId="ADAL" clId="{2D2A4D43-29B6-4067-969F-58E07F832750}" dt="2024-07-30T14:30:34.563" v="84" actId="1076"/>
      <pc:docMkLst>
        <pc:docMk/>
      </pc:docMkLst>
      <pc:sldChg chg="addSp modSp mod">
        <pc:chgData name="Angelo Perlin" userId="79c11a72-a384-4e28-ac1d-fb39f929b37b" providerId="ADAL" clId="{2D2A4D43-29B6-4067-969F-58E07F832750}" dt="2024-07-30T14:27:45.922" v="15" actId="20577"/>
        <pc:sldMkLst>
          <pc:docMk/>
          <pc:sldMk cId="3122972925" sldId="256"/>
        </pc:sldMkLst>
        <pc:spChg chg="mod">
          <ac:chgData name="Angelo Perlin" userId="79c11a72-a384-4e28-ac1d-fb39f929b37b" providerId="ADAL" clId="{2D2A4D43-29B6-4067-969F-58E07F832750}" dt="2024-07-30T14:27:45.922" v="15" actId="20577"/>
          <ac:spMkLst>
            <pc:docMk/>
            <pc:sldMk cId="3122972925" sldId="256"/>
            <ac:spMk id="17" creationId="{F5D1562E-2A9F-4754-7C5C-CB79022E8817}"/>
          </ac:spMkLst>
        </pc:spChg>
        <pc:picChg chg="add mod">
          <ac:chgData name="Angelo Perlin" userId="79c11a72-a384-4e28-ac1d-fb39f929b37b" providerId="ADAL" clId="{2D2A4D43-29B6-4067-969F-58E07F832750}" dt="2024-07-30T14:27:36.555" v="1" actId="1076"/>
          <ac:picMkLst>
            <pc:docMk/>
            <pc:sldMk cId="3122972925" sldId="256"/>
            <ac:picMk id="2" creationId="{3719145A-78D2-EB39-A545-AA4160E8A9D4}"/>
          </ac:picMkLst>
        </pc:picChg>
      </pc:sldChg>
      <pc:sldChg chg="addSp modSp mod">
        <pc:chgData name="Angelo Perlin" userId="79c11a72-a384-4e28-ac1d-fb39f929b37b" providerId="ADAL" clId="{2D2A4D43-29B6-4067-969F-58E07F832750}" dt="2024-07-30T14:28:04.655" v="29" actId="20577"/>
        <pc:sldMkLst>
          <pc:docMk/>
          <pc:sldMk cId="1672110669" sldId="257"/>
        </pc:sldMkLst>
        <pc:spChg chg="mod">
          <ac:chgData name="Angelo Perlin" userId="79c11a72-a384-4e28-ac1d-fb39f929b37b" providerId="ADAL" clId="{2D2A4D43-29B6-4067-969F-58E07F832750}" dt="2024-07-30T14:28:04.655" v="29" actId="20577"/>
          <ac:spMkLst>
            <pc:docMk/>
            <pc:sldMk cId="1672110669" sldId="257"/>
            <ac:spMk id="6" creationId="{4D3B03BF-D77D-47DB-2BBD-8691EFA49A8E}"/>
          </ac:spMkLst>
        </pc:spChg>
        <pc:picChg chg="add mod">
          <ac:chgData name="Angelo Perlin" userId="79c11a72-a384-4e28-ac1d-fb39f929b37b" providerId="ADAL" clId="{2D2A4D43-29B6-4067-969F-58E07F832750}" dt="2024-07-30T14:27:53.624" v="16"/>
          <ac:picMkLst>
            <pc:docMk/>
            <pc:sldMk cId="1672110669" sldId="257"/>
            <ac:picMk id="10" creationId="{01E1E63F-0F92-FAC1-B70A-A3A2DE32FCBA}"/>
          </ac:picMkLst>
        </pc:picChg>
      </pc:sldChg>
      <pc:sldChg chg="addSp modSp mod">
        <pc:chgData name="Angelo Perlin" userId="79c11a72-a384-4e28-ac1d-fb39f929b37b" providerId="ADAL" clId="{2D2A4D43-29B6-4067-969F-58E07F832750}" dt="2024-07-30T14:29:23.055" v="41" actId="20577"/>
        <pc:sldMkLst>
          <pc:docMk/>
          <pc:sldMk cId="1434566169" sldId="258"/>
        </pc:sldMkLst>
        <pc:spChg chg="mod">
          <ac:chgData name="Angelo Perlin" userId="79c11a72-a384-4e28-ac1d-fb39f929b37b" providerId="ADAL" clId="{2D2A4D43-29B6-4067-969F-58E07F832750}" dt="2024-07-30T14:29:23.055" v="41" actId="20577"/>
          <ac:spMkLst>
            <pc:docMk/>
            <pc:sldMk cId="1434566169" sldId="258"/>
            <ac:spMk id="6" creationId="{4D3B03BF-D77D-47DB-2BBD-8691EFA49A8E}"/>
          </ac:spMkLst>
        </pc:spChg>
        <pc:picChg chg="add mod">
          <ac:chgData name="Angelo Perlin" userId="79c11a72-a384-4e28-ac1d-fb39f929b37b" providerId="ADAL" clId="{2D2A4D43-29B6-4067-969F-58E07F832750}" dt="2024-07-30T14:27:56.505" v="17"/>
          <ac:picMkLst>
            <pc:docMk/>
            <pc:sldMk cId="1434566169" sldId="258"/>
            <ac:picMk id="10" creationId="{5379504F-A6AD-C465-0957-B1C22FB345F5}"/>
          </ac:picMkLst>
        </pc:picChg>
      </pc:sldChg>
      <pc:sldChg chg="addSp delSp modSp mod">
        <pc:chgData name="Angelo Perlin" userId="79c11a72-a384-4e28-ac1d-fb39f929b37b" providerId="ADAL" clId="{2D2A4D43-29B6-4067-969F-58E07F832750}" dt="2024-07-30T14:30:34.563" v="84" actId="1076"/>
        <pc:sldMkLst>
          <pc:docMk/>
          <pc:sldMk cId="3568032528" sldId="259"/>
        </pc:sldMkLst>
        <pc:spChg chg="mod">
          <ac:chgData name="Angelo Perlin" userId="79c11a72-a384-4e28-ac1d-fb39f929b37b" providerId="ADAL" clId="{2D2A4D43-29B6-4067-969F-58E07F832750}" dt="2024-07-30T14:29:36.989" v="55" actId="20577"/>
          <ac:spMkLst>
            <pc:docMk/>
            <pc:sldMk cId="3568032528" sldId="259"/>
            <ac:spMk id="6" creationId="{4D3B03BF-D77D-47DB-2BBD-8691EFA49A8E}"/>
          </ac:spMkLst>
        </pc:spChg>
        <pc:spChg chg="mod">
          <ac:chgData name="Angelo Perlin" userId="79c11a72-a384-4e28-ac1d-fb39f929b37b" providerId="ADAL" clId="{2D2A4D43-29B6-4067-969F-58E07F832750}" dt="2024-07-30T14:30:03.972" v="81" actId="6549"/>
          <ac:spMkLst>
            <pc:docMk/>
            <pc:sldMk cId="3568032528" sldId="259"/>
            <ac:spMk id="29" creationId="{26C7EDA7-3012-1A8E-6AB7-527CE3B46F3A}"/>
          </ac:spMkLst>
        </pc:spChg>
        <pc:picChg chg="add mod">
          <ac:chgData name="Angelo Perlin" userId="79c11a72-a384-4e28-ac1d-fb39f929b37b" providerId="ADAL" clId="{2D2A4D43-29B6-4067-969F-58E07F832750}" dt="2024-07-30T14:29:30.689" v="43" actId="1076"/>
          <ac:picMkLst>
            <pc:docMk/>
            <pc:sldMk cId="3568032528" sldId="259"/>
            <ac:picMk id="9" creationId="{94564CA4-7E14-59B1-9AAB-056E448AF686}"/>
          </ac:picMkLst>
        </pc:picChg>
        <pc:picChg chg="del">
          <ac:chgData name="Angelo Perlin" userId="79c11a72-a384-4e28-ac1d-fb39f929b37b" providerId="ADAL" clId="{2D2A4D43-29B6-4067-969F-58E07F832750}" dt="2024-07-30T14:30:14.489" v="82" actId="478"/>
          <ac:picMkLst>
            <pc:docMk/>
            <pc:sldMk cId="3568032528" sldId="259"/>
            <ac:picMk id="32" creationId="{F5E2E528-00C6-D928-D204-7883077170AD}"/>
          </ac:picMkLst>
        </pc:picChg>
        <pc:picChg chg="del">
          <ac:chgData name="Angelo Perlin" userId="79c11a72-a384-4e28-ac1d-fb39f929b37b" providerId="ADAL" clId="{2D2A4D43-29B6-4067-969F-58E07F832750}" dt="2024-07-30T14:30:17.556" v="83" actId="478"/>
          <ac:picMkLst>
            <pc:docMk/>
            <pc:sldMk cId="3568032528" sldId="259"/>
            <ac:picMk id="33" creationId="{9F7D761A-73CF-245B-A67C-A537C5A25D98}"/>
          </ac:picMkLst>
        </pc:picChg>
        <pc:picChg chg="mod">
          <ac:chgData name="Angelo Perlin" userId="79c11a72-a384-4e28-ac1d-fb39f929b37b" providerId="ADAL" clId="{2D2A4D43-29B6-4067-969F-58E07F832750}" dt="2024-07-30T14:30:34.563" v="84" actId="1076"/>
          <ac:picMkLst>
            <pc:docMk/>
            <pc:sldMk cId="3568032528" sldId="259"/>
            <ac:picMk id="34" creationId="{E06D294C-EEDB-16DE-739E-B3929B838991}"/>
          </ac:picMkLst>
        </pc:picChg>
        <pc:picChg chg="mod">
          <ac:chgData name="Angelo Perlin" userId="79c11a72-a384-4e28-ac1d-fb39f929b37b" providerId="ADAL" clId="{2D2A4D43-29B6-4067-969F-58E07F832750}" dt="2024-07-30T14:30:34.563" v="84" actId="1076"/>
          <ac:picMkLst>
            <pc:docMk/>
            <pc:sldMk cId="3568032528" sldId="259"/>
            <ac:picMk id="35" creationId="{E10BAAC9-8219-918E-C870-25B7A19391A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B1A68-7766-6B4F-A404-FBD95B68BD09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D29FD4-6909-C849-B0DE-A106633BD62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522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D29FD4-6909-C849-B0DE-A106633BD62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252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D29FD4-6909-C849-B0DE-A106633BD62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0202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8EE4F8-FCBE-494C-BD6F-640C1B5B12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AAED309-C7BF-CBB2-6C46-CAE46D143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5480F8-72A5-BA53-FEDF-7C50A304BC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858093A-169D-F140-ACAA-6019CD3119A6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2B4701-454E-7A19-4EF7-5CA31742C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FBB2F65-E112-CC1A-58E0-56C92A68E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355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423F6D-F3CB-2E63-7587-0434C3ACC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4CA031C-0CD1-7848-B235-10723F075B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B7EBE1C-7C03-1549-8A7A-F862533CCE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3321AB-94A3-1146-9B9F-C10139FD0257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836081-9B16-09A5-A6C5-3B40FFB08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A01415-5274-7295-83B7-800295771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995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1645AF5-1CBA-4715-879C-9DC64BB477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59C1D5F-FF93-1421-6997-2CE14D3F2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762350-1C76-EBF1-2BBE-C3F2DEB67F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AAC119-B1BE-344D-989E-852BF5EEB564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8C0D6B7-A73B-65EA-5AEE-6373735E7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874F1F-E217-EB95-9E4A-11AB36D29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67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CF49AC-6213-1B21-63C0-586BEF861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1583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FAD1D9-E5AA-8513-2398-8C5D6B21D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62469"/>
            <a:ext cx="10515600" cy="288769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5DEC09-6434-D579-D564-996120A489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114ED8-19D2-C142-91D4-A1CB97582E0B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EC1575-1355-96E5-B119-47CFACD61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62B95B-4729-5CF5-172F-2DB54C8E8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627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F5F0FB-082B-1BA2-C664-54776159A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43FBD93-67BF-0F3C-BA5A-4F1142E3F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C8F771E-7E41-3CE7-86DB-4C8F6299DB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840744-59A3-534C-9BB5-239BD940844A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AD2B36-1361-C526-FB6A-D73301D14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2EC0B0F-CB75-2B8B-20C5-91F0B700B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0001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1261824-1E6D-585C-F25D-BDB808DE6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75B8E8-EB9B-58EE-98D2-0B49129D3E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2D708AD-F1CC-1FF0-A35A-1F512CE61D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625DB12-A167-33AD-DC12-A11D6009CA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6926C8-FBAD-5544-A84C-AA8E89EE0B19}" type="datetime1">
              <a:rPr lang="it-IT" smtClean="0"/>
              <a:t>24/09/2024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AEE798-A9E6-99F9-3673-669F5D4B4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3F3412-83AA-0195-4094-E7453A771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436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C7E473-49FC-1125-9B79-8F7DE8664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97C9068-5904-CC7A-CBF6-6FA8FAB9E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814AB98-69FF-B0DA-6E61-ADE0ED993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AD94D08-FC34-7B55-8C1A-932231B2AE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21785BD-F67D-9FEA-4100-1236FB2CBD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FA6B3DE-DB5D-FD76-89CE-9E30A50E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74B3ED1-6C38-DD4A-ABC9-ACC788DEE337}" type="datetime1">
              <a:rPr lang="it-IT" smtClean="0"/>
              <a:t>24/09/2024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9E441B9-B57F-B6F3-3491-E501E00C5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0F60049-373B-681A-4D1B-C3DB6ED1B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553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CEB75F-B38C-5423-AA24-8FB31B4DF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A4F6D29-7EC9-BF5D-0E67-9D160737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E20DC4-8AC3-CF44-BACC-F628DCC4BA75}" type="datetime1">
              <a:rPr lang="it-IT" smtClean="0"/>
              <a:t>24/09/2024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442BBE8-F4E6-A119-A129-A9527A29E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EF215F4-8CCA-0D88-9EB1-6F791DC9C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7468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C9CAF22-9D2C-2F13-C206-1E86E94596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EBE2C52-AFE7-E74E-8EBE-207E3C62BA7A}" type="datetime1">
              <a:rPr lang="it-IT" smtClean="0"/>
              <a:t>24/09/2024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178FDBD-C028-39E7-84DA-C44260D5D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23026A5-530B-A331-7FA1-BD64B4413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2257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5CD572-A4B2-A051-063B-63D1EA7C3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55BE02C-9B89-455F-E6BD-FE19B1B58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C1D08C6-E4DE-4AEF-C6A2-C16DEAA7B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408E15-4207-F3B7-F029-4A1C5AEB16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FC6656-1FF4-AC47-8C50-DD13BCE3BEE8}" type="datetime1">
              <a:rPr lang="it-IT" smtClean="0"/>
              <a:t>24/09/2024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558ED2B-6558-7E30-0E66-E018F5C6A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E31B772-F8FE-A748-2C1A-6F064163E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9002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665F31-A70C-ACDB-368E-115DCCEC5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F2A68DF-4DDB-9ECF-837A-9F9648CF0E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DCB9BEF-575F-31E9-81A9-C60F0D093E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F94EC6E-17FF-237A-ED8B-B75E1F03FA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25C8BB8-9234-954F-8449-E702963523E8}" type="datetime1">
              <a:rPr lang="it-IT" smtClean="0"/>
              <a:t>24/09/2024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2EE2E97-9D0E-6A0C-1205-64E3F5EAA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9110958-44CB-7923-45C1-DCCF9A80F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3756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3452398-1616-ECCD-0CAB-C8FBB44BC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534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E0DA6F6-2527-42FD-5DDB-9190B3608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902226"/>
            <a:ext cx="10515600" cy="29358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C72723-F405-2990-B9C0-C1E7BB908A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BDC4B6-0626-466B-5869-AC57277E63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BE0B5782-5817-E445-956A-379BFC1C9720}" type="slidenum">
              <a:rPr lang="it-IT" smtClean="0"/>
              <a:pPr/>
              <a:t>‹N›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D37C209-FE2D-F8BE-65FF-6303E94AAAC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838198" y="6200721"/>
            <a:ext cx="10515601" cy="8189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FE86BCD-F4CC-2AEC-DF84-5E1C502A191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838200" y="261620"/>
            <a:ext cx="2806696" cy="76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32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2B448B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548FB95C-19A1-B4A1-6F73-B045A916B8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5390B42-F250-D860-3889-CFA40392FF9B}"/>
              </a:ext>
            </a:extLst>
          </p:cNvPr>
          <p:cNvSpPr/>
          <p:nvPr/>
        </p:nvSpPr>
        <p:spPr>
          <a:xfrm>
            <a:off x="0" y="1290396"/>
            <a:ext cx="12192000" cy="55676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C5D31F6-A277-CA9E-B1E4-4C17B39CAFB1}"/>
              </a:ext>
            </a:extLst>
          </p:cNvPr>
          <p:cNvSpPr txBox="1"/>
          <p:nvPr/>
        </p:nvSpPr>
        <p:spPr>
          <a:xfrm>
            <a:off x="739219" y="1625379"/>
            <a:ext cx="4969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del documento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4B40F46-3F54-365D-EDCE-FB9265B0E08D}"/>
              </a:ext>
            </a:extLst>
          </p:cNvPr>
          <p:cNvSpPr txBox="1"/>
          <p:nvPr/>
        </p:nvSpPr>
        <p:spPr>
          <a:xfrm>
            <a:off x="6356942" y="1692503"/>
            <a:ext cx="4969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dirty="0" err="1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Naslov</a:t>
            </a:r>
            <a:r>
              <a:rPr lang="it-IT" sz="3200" b="1" i="1" dirty="0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3200" b="1" i="1" dirty="0" err="1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</a:t>
            </a:r>
            <a:endParaRPr lang="it-IT" sz="3200" b="1" i="1" dirty="0">
              <a:solidFill>
                <a:srgbClr val="1E3D8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5857143-CD7C-EFA2-4849-8C33CBB63547}"/>
              </a:ext>
            </a:extLst>
          </p:cNvPr>
          <p:cNvSpPr txBox="1"/>
          <p:nvPr/>
        </p:nvSpPr>
        <p:spPr>
          <a:xfrm>
            <a:off x="739220" y="3118755"/>
            <a:ext cx="4969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SOTTOTITOLO DEL DOCUMENTO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90B0B0D-6B30-C270-EBFC-F99265E89F70}"/>
              </a:ext>
            </a:extLst>
          </p:cNvPr>
          <p:cNvSpPr txBox="1"/>
          <p:nvPr/>
        </p:nvSpPr>
        <p:spPr>
          <a:xfrm>
            <a:off x="6377490" y="3118755"/>
            <a:ext cx="4969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PODNASLOV </a:t>
            </a:r>
            <a:r>
              <a:rPr lang="it-IT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66E7BAA-5604-6195-938C-F1429D872A40}"/>
              </a:ext>
            </a:extLst>
          </p:cNvPr>
          <p:cNvSpPr txBox="1"/>
          <p:nvPr/>
        </p:nvSpPr>
        <p:spPr>
          <a:xfrm>
            <a:off x="739220" y="4068624"/>
            <a:ext cx="4969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Riferimenti del relatore</a:t>
            </a:r>
            <a:endParaRPr lang="it-IT" sz="14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E4B4E53-54CC-0696-331F-E91140D50D8F}"/>
              </a:ext>
            </a:extLst>
          </p:cNvPr>
          <p:cNvSpPr txBox="1"/>
          <p:nvPr/>
        </p:nvSpPr>
        <p:spPr>
          <a:xfrm>
            <a:off x="6377490" y="4068624"/>
            <a:ext cx="4969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 </a:t>
            </a:r>
            <a:r>
              <a:rPr lang="it-IT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govorca</a:t>
            </a:r>
            <a:endParaRPr lang="it-IT" sz="1400" i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2683A288-C933-62DC-E3CE-33A3014D27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2" t="-1" r="1294" b="44031"/>
          <a:stretch/>
        </p:blipFill>
        <p:spPr>
          <a:xfrm>
            <a:off x="0" y="4671532"/>
            <a:ext cx="12192000" cy="218646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BEA432DB-A177-7499-692A-64318EFDD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" y="280800"/>
            <a:ext cx="2807970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3719145A-78D2-EB39-A545-AA4160E8A9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0" y="147862"/>
            <a:ext cx="3164098" cy="1127858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9A3BF1F-8919-6C01-256D-C7E2094A4E7A}"/>
              </a:ext>
            </a:extLst>
          </p:cNvPr>
          <p:cNvSpPr txBox="1"/>
          <p:nvPr/>
        </p:nvSpPr>
        <p:spPr>
          <a:xfrm>
            <a:off x="4377612" y="288210"/>
            <a:ext cx="6871659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11C6B0E-CDE8-7B5C-5297-CA5419A1A6C4}"/>
              </a:ext>
            </a:extLst>
          </p:cNvPr>
          <p:cNvSpPr txBox="1"/>
          <p:nvPr/>
        </p:nvSpPr>
        <p:spPr>
          <a:xfrm>
            <a:off x="4377612" y="601637"/>
            <a:ext cx="6976188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0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72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312810-2A47-2F55-301E-C7C8865A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47D501-B7BE-64FC-703C-19508D9CF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24642B-B75D-BB82-0DB5-9307B9FB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2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FE65039-1BBC-773B-897F-57478A1C85AB}"/>
              </a:ext>
            </a:extLst>
          </p:cNvPr>
          <p:cNvSpPr txBox="1"/>
          <p:nvPr/>
        </p:nvSpPr>
        <p:spPr>
          <a:xfrm>
            <a:off x="3538622" y="6374477"/>
            <a:ext cx="121648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PROJECT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73A29E2-CA2F-C61F-B4F5-5F9A7AC571CE}"/>
              </a:ext>
            </a:extLst>
          </p:cNvPr>
          <p:cNvSpPr txBox="1"/>
          <p:nvPr/>
        </p:nvSpPr>
        <p:spPr>
          <a:xfrm>
            <a:off x="775504" y="6377661"/>
            <a:ext cx="78408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 COMPLETO DELL’EVENTO</a:t>
            </a:r>
            <a:r>
              <a:rPr lang="it-IT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sl-SI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CELOTNI NASLOV DOGODKA</a:t>
            </a:r>
            <a:endParaRPr lang="it-IT" sz="900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luogo e data / </a:t>
            </a:r>
            <a:r>
              <a:rPr lang="sl-SI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kraj in datum</a:t>
            </a:r>
            <a:endParaRPr lang="en-US" altLang="it-IT" sz="900" i="1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it-IT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B396B25-A44A-34C5-9A44-3DC4DB9E63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" y="280800"/>
            <a:ext cx="2807970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ED8B906-AB6C-B1D9-D916-B6406C3F00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860900"/>
            <a:ext cx="10515600" cy="11034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01E1E63F-0F92-FAC1-B70A-A3A2DE32F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0" y="147862"/>
            <a:ext cx="3164098" cy="112785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D9ECD26-2B55-08C0-B586-9ADAD5E13331}"/>
              </a:ext>
            </a:extLst>
          </p:cNvPr>
          <p:cNvSpPr txBox="1"/>
          <p:nvPr/>
        </p:nvSpPr>
        <p:spPr>
          <a:xfrm>
            <a:off x="4377612" y="288210"/>
            <a:ext cx="6871659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8F139A3-C654-D9FC-D10F-991BEEBB2192}"/>
              </a:ext>
            </a:extLst>
          </p:cNvPr>
          <p:cNvSpPr txBox="1"/>
          <p:nvPr/>
        </p:nvSpPr>
        <p:spPr>
          <a:xfrm>
            <a:off x="4377612" y="601637"/>
            <a:ext cx="6976188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0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110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312810-2A47-2F55-301E-C7C8865A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47D501-B7BE-64FC-703C-19508D9CF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24642B-B75D-BB82-0DB5-9307B9FB6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5782-5817-E445-956A-379BFC1C9720}" type="slidenum">
              <a:rPr lang="it-IT" smtClean="0"/>
              <a:t>3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FE65039-1BBC-773B-897F-57478A1C85AB}"/>
              </a:ext>
            </a:extLst>
          </p:cNvPr>
          <p:cNvSpPr txBox="1"/>
          <p:nvPr/>
        </p:nvSpPr>
        <p:spPr>
          <a:xfrm>
            <a:off x="3538622" y="6374477"/>
            <a:ext cx="121648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PROJECT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73A29E2-CA2F-C61F-B4F5-5F9A7AC571CE}"/>
              </a:ext>
            </a:extLst>
          </p:cNvPr>
          <p:cNvSpPr txBox="1"/>
          <p:nvPr/>
        </p:nvSpPr>
        <p:spPr>
          <a:xfrm>
            <a:off x="775504" y="6377661"/>
            <a:ext cx="78408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 COMPLETO DELL’EVENTO</a:t>
            </a:r>
            <a:r>
              <a:rPr lang="it-IT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sl-SI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CELOTNI NASLOV DOGODKA</a:t>
            </a:r>
            <a:endParaRPr lang="it-IT" sz="900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luogo e data / </a:t>
            </a:r>
            <a:r>
              <a:rPr lang="sl-SI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kraj in datum</a:t>
            </a:r>
            <a:endParaRPr lang="en-US" altLang="it-IT" sz="900" i="1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it-IT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B473F38B-3E5A-4182-9ED2-19EDDD6F3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" y="280800"/>
            <a:ext cx="2807970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611DD08-C000-B4F6-9779-BA64D2445B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860900"/>
            <a:ext cx="10515600" cy="11034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379504F-A6AD-C465-0957-B1C22FB34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0" y="147862"/>
            <a:ext cx="3164098" cy="112785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49B2EDF-F876-1E93-104D-FAF624C19092}"/>
              </a:ext>
            </a:extLst>
          </p:cNvPr>
          <p:cNvSpPr txBox="1"/>
          <p:nvPr/>
        </p:nvSpPr>
        <p:spPr>
          <a:xfrm>
            <a:off x="4377612" y="288210"/>
            <a:ext cx="6871659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4FCB596-A052-682D-0BCC-5775BA908128}"/>
              </a:ext>
            </a:extLst>
          </p:cNvPr>
          <p:cNvSpPr txBox="1"/>
          <p:nvPr/>
        </p:nvSpPr>
        <p:spPr>
          <a:xfrm>
            <a:off x="4377612" y="601637"/>
            <a:ext cx="6976188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0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566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312810-2A47-2F55-301E-C7C8865A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47D501-B7BE-64FC-703C-19508D9CF7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FE65039-1BBC-773B-897F-57478A1C85AB}"/>
              </a:ext>
            </a:extLst>
          </p:cNvPr>
          <p:cNvSpPr txBox="1"/>
          <p:nvPr/>
        </p:nvSpPr>
        <p:spPr>
          <a:xfrm>
            <a:off x="3538622" y="6374477"/>
            <a:ext cx="121648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PROJECT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73A29E2-CA2F-C61F-B4F5-5F9A7AC571CE}"/>
              </a:ext>
            </a:extLst>
          </p:cNvPr>
          <p:cNvSpPr txBox="1"/>
          <p:nvPr/>
        </p:nvSpPr>
        <p:spPr>
          <a:xfrm>
            <a:off x="775504" y="6406805"/>
            <a:ext cx="1057829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 COMPLETO DELL’EVENTO</a:t>
            </a:r>
            <a:r>
              <a:rPr lang="it-IT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sl-SI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CELOTNI NASLOV DOGODKA</a:t>
            </a:r>
            <a:endParaRPr lang="it-IT" sz="900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luogo e data / </a:t>
            </a:r>
            <a:r>
              <a:rPr lang="sl-SI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kraj in datum</a:t>
            </a:r>
            <a:endParaRPr lang="en-US" altLang="it-IT" sz="900" i="1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it-IT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64BED22-E1D7-CC68-739F-99191DC6F141}"/>
              </a:ext>
            </a:extLst>
          </p:cNvPr>
          <p:cNvSpPr/>
          <p:nvPr/>
        </p:nvSpPr>
        <p:spPr>
          <a:xfrm>
            <a:off x="0" y="1186320"/>
            <a:ext cx="12192000" cy="5101474"/>
          </a:xfrm>
          <a:prstGeom prst="rect">
            <a:avLst/>
          </a:prstGeom>
          <a:solidFill>
            <a:srgbClr val="1E3D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19A1B78-064B-DBF7-610F-E230561719C9}"/>
              </a:ext>
            </a:extLst>
          </p:cNvPr>
          <p:cNvSpPr txBox="1"/>
          <p:nvPr/>
        </p:nvSpPr>
        <p:spPr>
          <a:xfrm>
            <a:off x="729813" y="1687878"/>
            <a:ext cx="56458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Grazie per l’attenzione! / </a:t>
            </a:r>
            <a:r>
              <a:rPr lang="it-IT" sz="44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Hvala</a:t>
            </a:r>
            <a:r>
              <a:rPr lang="it-IT" sz="4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 </a:t>
            </a:r>
            <a:r>
              <a:rPr lang="it-IT" sz="44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pozornost</a:t>
            </a:r>
            <a:r>
              <a:rPr lang="it-IT" sz="4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2E3860F-76BE-29C9-F992-C5478857F719}"/>
              </a:ext>
            </a:extLst>
          </p:cNvPr>
          <p:cNvSpPr txBox="1"/>
          <p:nvPr/>
        </p:nvSpPr>
        <p:spPr>
          <a:xfrm>
            <a:off x="775504" y="3694898"/>
            <a:ext cx="44441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Contatti / </a:t>
            </a:r>
            <a:r>
              <a:rPr lang="it-IT" sz="1600" b="1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Kontakti</a:t>
            </a:r>
            <a:r>
              <a:rPr lang="it-IT" sz="1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</a:p>
          <a:p>
            <a:r>
              <a:rPr lang="it-IT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e-mail: </a:t>
            </a:r>
            <a:r>
              <a:rPr lang="it-IT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xxxxxxxxx</a:t>
            </a:r>
            <a:endParaRPr lang="it-IT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DC60B32A-A66A-69B4-8956-2B01DD7CD6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323" r="7661" b="53497"/>
          <a:stretch/>
        </p:blipFill>
        <p:spPr>
          <a:xfrm>
            <a:off x="-22685" y="4608547"/>
            <a:ext cx="6215270" cy="1679247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6C7EDA7-3012-1A8E-6AB7-527CE3B46F3A}"/>
              </a:ext>
            </a:extLst>
          </p:cNvPr>
          <p:cNvSpPr txBox="1"/>
          <p:nvPr/>
        </p:nvSpPr>
        <p:spPr>
          <a:xfrm>
            <a:off x="8016439" y="1939831"/>
            <a:ext cx="3483942" cy="286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it-IT" sz="1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SEGUICI / SLEDI NAM </a:t>
            </a:r>
            <a:r>
              <a:rPr lang="sl-SI" sz="14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endParaRPr lang="it-IT" sz="1400" b="1" dirty="0">
              <a:solidFill>
                <a:schemeClr val="accent5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www.ita-slo.eu/</a:t>
            </a:r>
            <a:r>
              <a:rPr lang="it-IT" sz="1200" kern="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biotech2agri</a:t>
            </a:r>
            <a:endParaRPr lang="it-IT" sz="1200" kern="100" dirty="0">
              <a:solidFill>
                <a:schemeClr val="bg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facebook.com/biotech2agri</a:t>
            </a: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youtube.com/</a:t>
            </a:r>
            <a:r>
              <a:rPr lang="it-IT" sz="1200" kern="0" dirty="0" err="1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nomeprofilo-imeprofila</a:t>
            </a:r>
            <a:endParaRPr lang="it-IT" sz="1200" kern="100" dirty="0">
              <a:solidFill>
                <a:schemeClr val="bg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linkedin.com/</a:t>
            </a:r>
            <a:r>
              <a:rPr lang="it-IT" sz="1200" kern="0" dirty="0" err="1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nomeprofilo-imeprofila</a:t>
            </a:r>
            <a:endParaRPr lang="it-IT" sz="1200" kern="100" dirty="0">
              <a:solidFill>
                <a:schemeClr val="bg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endParaRPr lang="it-IT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458BD4D9-D453-1F19-8D8F-23F001842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3775" y="2697165"/>
            <a:ext cx="252308" cy="252308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015879F7-0892-3EF4-BBEB-5105DEB000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3775" y="3154560"/>
            <a:ext cx="252308" cy="252308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E06D294C-EEDB-16DE-739E-B3929B8389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3775" y="3634407"/>
            <a:ext cx="252310" cy="252310"/>
          </a:xfrm>
          <a:prstGeom prst="rect">
            <a:avLst/>
          </a:prstGeom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E10BAAC9-8219-918E-C870-25B7A19391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3775" y="4091805"/>
            <a:ext cx="252310" cy="25231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1713320-4D3F-F754-23BE-19A91E04A9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0" y="280800"/>
            <a:ext cx="2807970" cy="820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4564CA4-7E14-59B1-9AAB-056E448AF6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625" y="58462"/>
            <a:ext cx="3164098" cy="112785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3F1A73E-CAF5-0F39-0B59-E5724BC818EC}"/>
              </a:ext>
            </a:extLst>
          </p:cNvPr>
          <p:cNvSpPr txBox="1"/>
          <p:nvPr/>
        </p:nvSpPr>
        <p:spPr>
          <a:xfrm>
            <a:off x="4377612" y="288210"/>
            <a:ext cx="6871659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2AFE963-5301-2A4C-43C4-0A4C9E01305C}"/>
              </a:ext>
            </a:extLst>
          </p:cNvPr>
          <p:cNvSpPr txBox="1"/>
          <p:nvPr/>
        </p:nvSpPr>
        <p:spPr>
          <a:xfrm>
            <a:off x="4377612" y="601637"/>
            <a:ext cx="6976188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4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40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40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0325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lu verde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8" id="{514D9736-F3D5-F949-836B-43FDEAF7F553}" vid="{116BE3DA-244C-C942-8907-0430AE3D3C18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B45B7D763BB004890832F1CFAA4CDDF" ma:contentTypeVersion="0" ma:contentTypeDescription="Creare un nuovo documento." ma:contentTypeScope="" ma:versionID="42d0f4e92040db0b21413a0cffe1d5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3eec16d3e841ebf650196acacb84cc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0FA1BB-D55A-4668-B918-A6A38DC00F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A86AFC-C291-4FDB-9A72-F3CCBAB359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260C32-FE01-481F-AEBA-7065A42570F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ppt_widescreen-PO1</Template>
  <TotalTime>13</TotalTime>
  <Words>171</Words>
  <Application>Microsoft Office PowerPoint</Application>
  <PresentationFormat>Widescreen</PresentationFormat>
  <Paragraphs>35</Paragraphs>
  <Slides>4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Aptos</vt:lpstr>
      <vt:lpstr>Arial</vt:lpstr>
      <vt:lpstr>Open Sans</vt:lpstr>
      <vt:lpstr>Open Sans Semibold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Čavdek Luka</dc:creator>
  <cp:lastModifiedBy>angelo perlin</cp:lastModifiedBy>
  <cp:revision>3</cp:revision>
  <dcterms:created xsi:type="dcterms:W3CDTF">2024-05-21T11:31:51Z</dcterms:created>
  <dcterms:modified xsi:type="dcterms:W3CDTF">2024-09-24T14:30:37Z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0x0101006B45B7D763BB004890832F1CFAA4CDDF</vt:lpwstr>
  </property>
</Properties>
</file>