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9"/>
  </p:notesMasterIdLst>
  <p:sldIdLst>
    <p:sldId id="256" r:id="rId5"/>
    <p:sldId id="257" r:id="rId6"/>
    <p:sldId id="258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B1A3"/>
    <a:srgbClr val="1E3D86"/>
    <a:srgbClr val="2371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B2B16EB-B17F-4341-B69B-AFA204DCED8E}" v="5" dt="2024-09-24T14:25:39.0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94"/>
  </p:normalViewPr>
  <p:slideViewPr>
    <p:cSldViewPr snapToGrid="0">
      <p:cViewPr varScale="1">
        <p:scale>
          <a:sx n="82" d="100"/>
          <a:sy n="82" d="100"/>
        </p:scale>
        <p:origin x="141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gelo Perlin" userId="79c11a72-a384-4e28-ac1d-fb39f929b37b" providerId="ADAL" clId="{4ED674A0-CB61-4456-8857-176B47624D7B}"/>
    <pc:docChg chg="undo custSel modSld">
      <pc:chgData name="Angelo Perlin" userId="79c11a72-a384-4e28-ac1d-fb39f929b37b" providerId="ADAL" clId="{4ED674A0-CB61-4456-8857-176B47624D7B}" dt="2024-07-30T14:31:58.856" v="141" actId="478"/>
      <pc:docMkLst>
        <pc:docMk/>
      </pc:docMkLst>
      <pc:sldChg chg="addSp delSp modSp mod">
        <pc:chgData name="Angelo Perlin" userId="79c11a72-a384-4e28-ac1d-fb39f929b37b" providerId="ADAL" clId="{4ED674A0-CB61-4456-8857-176B47624D7B}" dt="2024-07-30T14:21:18.935" v="20" actId="20577"/>
        <pc:sldMkLst>
          <pc:docMk/>
          <pc:sldMk cId="4146608552" sldId="256"/>
        </pc:sldMkLst>
        <pc:spChg chg="mod">
          <ac:chgData name="Angelo Perlin" userId="79c11a72-a384-4e28-ac1d-fb39f929b37b" providerId="ADAL" clId="{4ED674A0-CB61-4456-8857-176B47624D7B}" dt="2024-07-30T14:21:18.935" v="20" actId="20577"/>
          <ac:spMkLst>
            <pc:docMk/>
            <pc:sldMk cId="4146608552" sldId="256"/>
            <ac:spMk id="13" creationId="{06D894D1-DE08-A790-68BC-AFED3574724E}"/>
          </ac:spMkLst>
        </pc:spChg>
        <pc:picChg chg="add del mod ord">
          <ac:chgData name="Angelo Perlin" userId="79c11a72-a384-4e28-ac1d-fb39f929b37b" providerId="ADAL" clId="{4ED674A0-CB61-4456-8857-176B47624D7B}" dt="2024-07-30T14:21:05.069" v="7" actId="167"/>
          <ac:picMkLst>
            <pc:docMk/>
            <pc:sldMk cId="4146608552" sldId="256"/>
            <ac:picMk id="2" creationId="{8D7291A6-E073-BD9E-D55F-308EDF707CAF}"/>
          </ac:picMkLst>
        </pc:picChg>
        <pc:picChg chg="del ord">
          <ac:chgData name="Angelo Perlin" userId="79c11a72-a384-4e28-ac1d-fb39f929b37b" providerId="ADAL" clId="{4ED674A0-CB61-4456-8857-176B47624D7B}" dt="2024-07-30T14:21:07.185" v="8" actId="478"/>
          <ac:picMkLst>
            <pc:docMk/>
            <pc:sldMk cId="4146608552" sldId="256"/>
            <ac:picMk id="3" creationId="{1017A733-7390-3023-CF66-BAEA404AFE96}"/>
          </ac:picMkLst>
        </pc:picChg>
      </pc:sldChg>
      <pc:sldChg chg="addSp delSp modSp mod">
        <pc:chgData name="Angelo Perlin" userId="79c11a72-a384-4e28-ac1d-fb39f929b37b" providerId="ADAL" clId="{4ED674A0-CB61-4456-8857-176B47624D7B}" dt="2024-07-30T14:31:16.673" v="131" actId="478"/>
        <pc:sldMkLst>
          <pc:docMk/>
          <pc:sldMk cId="1199574893" sldId="257"/>
        </pc:sldMkLst>
        <pc:spChg chg="mod">
          <ac:chgData name="Angelo Perlin" userId="79c11a72-a384-4e28-ac1d-fb39f929b37b" providerId="ADAL" clId="{4ED674A0-CB61-4456-8857-176B47624D7B}" dt="2024-07-30T14:24:17.087" v="125" actId="20577"/>
          <ac:spMkLst>
            <pc:docMk/>
            <pc:sldMk cId="1199574893" sldId="257"/>
            <ac:spMk id="7" creationId="{18AC04D8-9C65-0578-8D53-C7FBB83004A7}"/>
          </ac:spMkLst>
        </pc:spChg>
        <pc:picChg chg="del">
          <ac:chgData name="Angelo Perlin" userId="79c11a72-a384-4e28-ac1d-fb39f929b37b" providerId="ADAL" clId="{4ED674A0-CB61-4456-8857-176B47624D7B}" dt="2024-07-30T14:31:16.673" v="131" actId="478"/>
          <ac:picMkLst>
            <pc:docMk/>
            <pc:sldMk cId="1199574893" sldId="257"/>
            <ac:picMk id="8" creationId="{6B1C3700-566B-39AC-7864-D021DAB92D4D}"/>
          </ac:picMkLst>
        </pc:picChg>
        <pc:picChg chg="add mod ord">
          <ac:chgData name="Angelo Perlin" userId="79c11a72-a384-4e28-ac1d-fb39f929b37b" providerId="ADAL" clId="{4ED674A0-CB61-4456-8857-176B47624D7B}" dt="2024-07-30T14:31:14.440" v="130" actId="167"/>
          <ac:picMkLst>
            <pc:docMk/>
            <pc:sldMk cId="1199574893" sldId="257"/>
            <ac:picMk id="10" creationId="{89D9E6C6-A0D7-3A0D-D4E0-A0FB3057751F}"/>
          </ac:picMkLst>
        </pc:picChg>
      </pc:sldChg>
      <pc:sldChg chg="addSp delSp modSp mod">
        <pc:chgData name="Angelo Perlin" userId="79c11a72-a384-4e28-ac1d-fb39f929b37b" providerId="ADAL" clId="{4ED674A0-CB61-4456-8857-176B47624D7B}" dt="2024-07-30T14:31:58.856" v="141" actId="478"/>
        <pc:sldMkLst>
          <pc:docMk/>
          <pc:sldMk cId="2959871907" sldId="258"/>
        </pc:sldMkLst>
        <pc:spChg chg="mod">
          <ac:chgData name="Angelo Perlin" userId="79c11a72-a384-4e28-ac1d-fb39f929b37b" providerId="ADAL" clId="{4ED674A0-CB61-4456-8857-176B47624D7B}" dt="2024-07-30T14:24:07.258" v="113" actId="20577"/>
          <ac:spMkLst>
            <pc:docMk/>
            <pc:sldMk cId="2959871907" sldId="258"/>
            <ac:spMk id="7" creationId="{18AC04D8-9C65-0578-8D53-C7FBB83004A7}"/>
          </ac:spMkLst>
        </pc:spChg>
        <pc:picChg chg="del mod ord">
          <ac:chgData name="Angelo Perlin" userId="79c11a72-a384-4e28-ac1d-fb39f929b37b" providerId="ADAL" clId="{4ED674A0-CB61-4456-8857-176B47624D7B}" dt="2024-07-30T14:31:58.856" v="141" actId="478"/>
          <ac:picMkLst>
            <pc:docMk/>
            <pc:sldMk cId="2959871907" sldId="258"/>
            <ac:picMk id="8" creationId="{DC3537EB-E668-A420-290B-5983EDD09E3F}"/>
          </ac:picMkLst>
        </pc:picChg>
        <pc:picChg chg="add del mod">
          <ac:chgData name="Angelo Perlin" userId="79c11a72-a384-4e28-ac1d-fb39f929b37b" providerId="ADAL" clId="{4ED674A0-CB61-4456-8857-176B47624D7B}" dt="2024-07-30T14:31:29.756" v="134" actId="478"/>
          <ac:picMkLst>
            <pc:docMk/>
            <pc:sldMk cId="2959871907" sldId="258"/>
            <ac:picMk id="10" creationId="{22CA0413-6185-FCB5-00D0-2ABF44D6CEDD}"/>
          </ac:picMkLst>
        </pc:picChg>
        <pc:picChg chg="add mod ord">
          <ac:chgData name="Angelo Perlin" userId="79c11a72-a384-4e28-ac1d-fb39f929b37b" providerId="ADAL" clId="{4ED674A0-CB61-4456-8857-176B47624D7B}" dt="2024-07-30T14:31:57.159" v="140" actId="167"/>
          <ac:picMkLst>
            <pc:docMk/>
            <pc:sldMk cId="2959871907" sldId="258"/>
            <ac:picMk id="11" creationId="{1C05E358-0AA3-9842-B14C-380D6927CBBF}"/>
          </ac:picMkLst>
        </pc:picChg>
      </pc:sldChg>
      <pc:sldChg chg="delSp modSp mod">
        <pc:chgData name="Angelo Perlin" userId="79c11a72-a384-4e28-ac1d-fb39f929b37b" providerId="ADAL" clId="{4ED674A0-CB61-4456-8857-176B47624D7B}" dt="2024-07-30T14:23:58.194" v="101" actId="20577"/>
        <pc:sldMkLst>
          <pc:docMk/>
          <pc:sldMk cId="2462674491" sldId="259"/>
        </pc:sldMkLst>
        <pc:spChg chg="mod">
          <ac:chgData name="Angelo Perlin" userId="79c11a72-a384-4e28-ac1d-fb39f929b37b" providerId="ADAL" clId="{4ED674A0-CB61-4456-8857-176B47624D7B}" dt="2024-07-30T14:23:33.370" v="87" actId="1076"/>
          <ac:spMkLst>
            <pc:docMk/>
            <pc:sldMk cId="2462674491" sldId="259"/>
            <ac:spMk id="5" creationId="{5827BA86-985E-CFC4-509F-DE14464BC290}"/>
          </ac:spMkLst>
        </pc:spChg>
        <pc:spChg chg="mod">
          <ac:chgData name="Angelo Perlin" userId="79c11a72-a384-4e28-ac1d-fb39f929b37b" providerId="ADAL" clId="{4ED674A0-CB61-4456-8857-176B47624D7B}" dt="2024-07-30T14:23:04.403" v="81" actId="21"/>
          <ac:spMkLst>
            <pc:docMk/>
            <pc:sldMk cId="2462674491" sldId="259"/>
            <ac:spMk id="8" creationId="{44990EE4-7424-ABFE-5D25-A59B27A74764}"/>
          </ac:spMkLst>
        </pc:spChg>
        <pc:spChg chg="mod">
          <ac:chgData name="Angelo Perlin" userId="79c11a72-a384-4e28-ac1d-fb39f929b37b" providerId="ADAL" clId="{4ED674A0-CB61-4456-8857-176B47624D7B}" dt="2024-07-30T14:23:58.194" v="101" actId="20577"/>
          <ac:spMkLst>
            <pc:docMk/>
            <pc:sldMk cId="2462674491" sldId="259"/>
            <ac:spMk id="19" creationId="{9354C24D-4528-EFE4-B321-C3EF9CC86AB4}"/>
          </ac:spMkLst>
        </pc:spChg>
        <pc:picChg chg="mod">
          <ac:chgData name="Angelo Perlin" userId="79c11a72-a384-4e28-ac1d-fb39f929b37b" providerId="ADAL" clId="{4ED674A0-CB61-4456-8857-176B47624D7B}" dt="2024-07-30T14:23:47.703" v="89" actId="1076"/>
          <ac:picMkLst>
            <pc:docMk/>
            <pc:sldMk cId="2462674491" sldId="259"/>
            <ac:picMk id="4" creationId="{2FCFEA21-C7B1-F8B3-0B8D-D620E31F0ADB}"/>
          </ac:picMkLst>
        </pc:picChg>
        <pc:picChg chg="del">
          <ac:chgData name="Angelo Perlin" userId="79c11a72-a384-4e28-ac1d-fb39f929b37b" providerId="ADAL" clId="{4ED674A0-CB61-4456-8857-176B47624D7B}" dt="2024-07-30T14:23:20.853" v="85" actId="478"/>
          <ac:picMkLst>
            <pc:docMk/>
            <pc:sldMk cId="2462674491" sldId="259"/>
            <ac:picMk id="14" creationId="{AEAD6221-ED0F-8C8C-BF1D-A91E89C4769B}"/>
          </ac:picMkLst>
        </pc:picChg>
        <pc:picChg chg="del">
          <ac:chgData name="Angelo Perlin" userId="79c11a72-a384-4e28-ac1d-fb39f929b37b" providerId="ADAL" clId="{4ED674A0-CB61-4456-8857-176B47624D7B}" dt="2024-07-30T14:23:07.319" v="82" actId="478"/>
          <ac:picMkLst>
            <pc:docMk/>
            <pc:sldMk cId="2462674491" sldId="259"/>
            <ac:picMk id="15" creationId="{065787B7-4D04-5427-61C8-FDFA1DB4797A}"/>
          </ac:picMkLst>
        </pc:picChg>
        <pc:picChg chg="mod">
          <ac:chgData name="Angelo Perlin" userId="79c11a72-a384-4e28-ac1d-fb39f929b37b" providerId="ADAL" clId="{4ED674A0-CB61-4456-8857-176B47624D7B}" dt="2024-07-30T14:23:37.148" v="88" actId="1076"/>
          <ac:picMkLst>
            <pc:docMk/>
            <pc:sldMk cId="2462674491" sldId="259"/>
            <ac:picMk id="16" creationId="{963B22C3-65FB-EC6A-182C-774443291E50}"/>
          </ac:picMkLst>
        </pc:picChg>
        <pc:picChg chg="mod">
          <ac:chgData name="Angelo Perlin" userId="79c11a72-a384-4e28-ac1d-fb39f929b37b" providerId="ADAL" clId="{4ED674A0-CB61-4456-8857-176B47624D7B}" dt="2024-07-30T14:23:14.517" v="83" actId="1076"/>
          <ac:picMkLst>
            <pc:docMk/>
            <pc:sldMk cId="2462674491" sldId="259"/>
            <ac:picMk id="17" creationId="{B2789FA2-7193-2F0A-F260-503286FCF2D5}"/>
          </ac:picMkLst>
        </pc:picChg>
      </pc:sldChg>
    </pc:docChg>
  </pc:docChgLst>
  <pc:docChgLst>
    <pc:chgData name="Angelo Perlin" userId="79c11a72-a384-4e28-ac1d-fb39f929b37b" providerId="ADAL" clId="{EB2B16EB-B17F-4341-B69B-AFA204DCED8E}"/>
    <pc:docChg chg="undo custSel modSld">
      <pc:chgData name="Angelo Perlin" userId="79c11a72-a384-4e28-ac1d-fb39f929b37b" providerId="ADAL" clId="{EB2B16EB-B17F-4341-B69B-AFA204DCED8E}" dt="2024-09-24T14:25:47.412" v="27" actId="478"/>
      <pc:docMkLst>
        <pc:docMk/>
      </pc:docMkLst>
      <pc:sldChg chg="addSp modSp mod">
        <pc:chgData name="Angelo Perlin" userId="79c11a72-a384-4e28-ac1d-fb39f929b37b" providerId="ADAL" clId="{EB2B16EB-B17F-4341-B69B-AFA204DCED8E}" dt="2024-09-24T14:24:16.940" v="17" actId="1076"/>
        <pc:sldMkLst>
          <pc:docMk/>
          <pc:sldMk cId="4146608552" sldId="256"/>
        </pc:sldMkLst>
        <pc:spChg chg="add mod">
          <ac:chgData name="Angelo Perlin" userId="79c11a72-a384-4e28-ac1d-fb39f929b37b" providerId="ADAL" clId="{EB2B16EB-B17F-4341-B69B-AFA204DCED8E}" dt="2024-09-24T14:24:16.940" v="17" actId="1076"/>
          <ac:spMkLst>
            <pc:docMk/>
            <pc:sldMk cId="4146608552" sldId="256"/>
            <ac:spMk id="3" creationId="{FEE371CF-82EE-F4CF-C557-A382C83CF3BB}"/>
          </ac:spMkLst>
        </pc:spChg>
        <pc:spChg chg="mod">
          <ac:chgData name="Angelo Perlin" userId="79c11a72-a384-4e28-ac1d-fb39f929b37b" providerId="ADAL" clId="{EB2B16EB-B17F-4341-B69B-AFA204DCED8E}" dt="2024-09-24T14:24:10.700" v="16" actId="1076"/>
          <ac:spMkLst>
            <pc:docMk/>
            <pc:sldMk cId="4146608552" sldId="256"/>
            <ac:spMk id="13" creationId="{06D894D1-DE08-A790-68BC-AFED3574724E}"/>
          </ac:spMkLst>
        </pc:spChg>
      </pc:sldChg>
      <pc:sldChg chg="addSp delSp modSp mod">
        <pc:chgData name="Angelo Perlin" userId="79c11a72-a384-4e28-ac1d-fb39f929b37b" providerId="ADAL" clId="{EB2B16EB-B17F-4341-B69B-AFA204DCED8E}" dt="2024-09-24T14:25:02.797" v="20" actId="1076"/>
        <pc:sldMkLst>
          <pc:docMk/>
          <pc:sldMk cId="1199574893" sldId="257"/>
        </pc:sldMkLst>
        <pc:spChg chg="del">
          <ac:chgData name="Angelo Perlin" userId="79c11a72-a384-4e28-ac1d-fb39f929b37b" providerId="ADAL" clId="{EB2B16EB-B17F-4341-B69B-AFA204DCED8E}" dt="2024-09-24T14:24:46.543" v="18" actId="478"/>
          <ac:spMkLst>
            <pc:docMk/>
            <pc:sldMk cId="1199574893" sldId="257"/>
            <ac:spMk id="7" creationId="{18AC04D8-9C65-0578-8D53-C7FBB83004A7}"/>
          </ac:spMkLst>
        </pc:spChg>
        <pc:spChg chg="add mod">
          <ac:chgData name="Angelo Perlin" userId="79c11a72-a384-4e28-ac1d-fb39f929b37b" providerId="ADAL" clId="{EB2B16EB-B17F-4341-B69B-AFA204DCED8E}" dt="2024-09-24T14:25:02.797" v="20" actId="1076"/>
          <ac:spMkLst>
            <pc:docMk/>
            <pc:sldMk cId="1199574893" sldId="257"/>
            <ac:spMk id="8" creationId="{59164E04-8B15-D437-026F-25AE9F781706}"/>
          </ac:spMkLst>
        </pc:spChg>
        <pc:spChg chg="add mod">
          <ac:chgData name="Angelo Perlin" userId="79c11a72-a384-4e28-ac1d-fb39f929b37b" providerId="ADAL" clId="{EB2B16EB-B17F-4341-B69B-AFA204DCED8E}" dt="2024-09-24T14:25:02.797" v="20" actId="1076"/>
          <ac:spMkLst>
            <pc:docMk/>
            <pc:sldMk cId="1199574893" sldId="257"/>
            <ac:spMk id="11" creationId="{2F5C7F39-1F4B-24A9-3A29-23283225BA33}"/>
          </ac:spMkLst>
        </pc:spChg>
      </pc:sldChg>
      <pc:sldChg chg="addSp delSp modSp mod">
        <pc:chgData name="Angelo Perlin" userId="79c11a72-a384-4e28-ac1d-fb39f929b37b" providerId="ADAL" clId="{EB2B16EB-B17F-4341-B69B-AFA204DCED8E}" dt="2024-09-24T14:25:12.221" v="22"/>
        <pc:sldMkLst>
          <pc:docMk/>
          <pc:sldMk cId="2959871907" sldId="258"/>
        </pc:sldMkLst>
        <pc:spChg chg="del">
          <ac:chgData name="Angelo Perlin" userId="79c11a72-a384-4e28-ac1d-fb39f929b37b" providerId="ADAL" clId="{EB2B16EB-B17F-4341-B69B-AFA204DCED8E}" dt="2024-09-24T14:25:11.575" v="21" actId="478"/>
          <ac:spMkLst>
            <pc:docMk/>
            <pc:sldMk cId="2959871907" sldId="258"/>
            <ac:spMk id="7" creationId="{18AC04D8-9C65-0578-8D53-C7FBB83004A7}"/>
          </ac:spMkLst>
        </pc:spChg>
        <pc:spChg chg="add mod">
          <ac:chgData name="Angelo Perlin" userId="79c11a72-a384-4e28-ac1d-fb39f929b37b" providerId="ADAL" clId="{EB2B16EB-B17F-4341-B69B-AFA204DCED8E}" dt="2024-09-24T14:25:12.221" v="22"/>
          <ac:spMkLst>
            <pc:docMk/>
            <pc:sldMk cId="2959871907" sldId="258"/>
            <ac:spMk id="8" creationId="{B3823CA7-D02B-F689-FD96-AF6352282DC3}"/>
          </ac:spMkLst>
        </pc:spChg>
        <pc:spChg chg="add mod">
          <ac:chgData name="Angelo Perlin" userId="79c11a72-a384-4e28-ac1d-fb39f929b37b" providerId="ADAL" clId="{EB2B16EB-B17F-4341-B69B-AFA204DCED8E}" dt="2024-09-24T14:25:12.221" v="22"/>
          <ac:spMkLst>
            <pc:docMk/>
            <pc:sldMk cId="2959871907" sldId="258"/>
            <ac:spMk id="10" creationId="{73A826C5-7990-76B9-9C8C-6FC69BBE48D3}"/>
          </ac:spMkLst>
        </pc:spChg>
      </pc:sldChg>
      <pc:sldChg chg="addSp delSp modSp mod">
        <pc:chgData name="Angelo Perlin" userId="79c11a72-a384-4e28-ac1d-fb39f929b37b" providerId="ADAL" clId="{EB2B16EB-B17F-4341-B69B-AFA204DCED8E}" dt="2024-09-24T14:25:47.412" v="27" actId="478"/>
        <pc:sldMkLst>
          <pc:docMk/>
          <pc:sldMk cId="2462674491" sldId="259"/>
        </pc:sldMkLst>
        <pc:spChg chg="add mod">
          <ac:chgData name="Angelo Perlin" userId="79c11a72-a384-4e28-ac1d-fb39f929b37b" providerId="ADAL" clId="{EB2B16EB-B17F-4341-B69B-AFA204DCED8E}" dt="2024-09-24T14:25:25.799" v="24"/>
          <ac:spMkLst>
            <pc:docMk/>
            <pc:sldMk cId="2462674491" sldId="259"/>
            <ac:spMk id="9" creationId="{8842DB13-ECC2-7C03-EDD4-D4D52FE65B92}"/>
          </ac:spMkLst>
        </pc:spChg>
        <pc:spChg chg="add mod">
          <ac:chgData name="Angelo Perlin" userId="79c11a72-a384-4e28-ac1d-fb39f929b37b" providerId="ADAL" clId="{EB2B16EB-B17F-4341-B69B-AFA204DCED8E}" dt="2024-09-24T14:25:25.799" v="24"/>
          <ac:spMkLst>
            <pc:docMk/>
            <pc:sldMk cId="2462674491" sldId="259"/>
            <ac:spMk id="10" creationId="{3AEB5C8D-4981-ADBB-8503-C46AB40025A5}"/>
          </ac:spMkLst>
        </pc:spChg>
        <pc:spChg chg="del">
          <ac:chgData name="Angelo Perlin" userId="79c11a72-a384-4e28-ac1d-fb39f929b37b" providerId="ADAL" clId="{EB2B16EB-B17F-4341-B69B-AFA204DCED8E}" dt="2024-09-24T14:25:25.111" v="23" actId="478"/>
          <ac:spMkLst>
            <pc:docMk/>
            <pc:sldMk cId="2462674491" sldId="259"/>
            <ac:spMk id="19" creationId="{9354C24D-4528-EFE4-B321-C3EF9CC86AB4}"/>
          </ac:spMkLst>
        </pc:spChg>
        <pc:picChg chg="del">
          <ac:chgData name="Angelo Perlin" userId="79c11a72-a384-4e28-ac1d-fb39f929b37b" providerId="ADAL" clId="{EB2B16EB-B17F-4341-B69B-AFA204DCED8E}" dt="2024-09-24T14:25:47.412" v="27" actId="478"/>
          <ac:picMkLst>
            <pc:docMk/>
            <pc:sldMk cId="2462674491" sldId="259"/>
            <ac:picMk id="4" creationId="{2FCFEA21-C7B1-F8B3-0B8D-D620E31F0ADB}"/>
          </ac:picMkLst>
        </pc:picChg>
        <pc:picChg chg="add mod ord">
          <ac:chgData name="Angelo Perlin" userId="79c11a72-a384-4e28-ac1d-fb39f929b37b" providerId="ADAL" clId="{EB2B16EB-B17F-4341-B69B-AFA204DCED8E}" dt="2024-09-24T14:25:42.919" v="26" actId="167"/>
          <ac:picMkLst>
            <pc:docMk/>
            <pc:sldMk cId="2462674491" sldId="259"/>
            <ac:picMk id="14" creationId="{08746ADA-EEFD-C7CF-91DA-45A3D86A51BA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F6F2B1-15B7-8A43-9E46-6634C8F652D6}" type="datetimeFigureOut">
              <a:rPr lang="it-IT" smtClean="0"/>
              <a:t>24/09/2024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2F8946-B790-A147-8AA3-57E498D20D7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0828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2F8946-B790-A147-8AA3-57E498D20D73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59774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2F8946-B790-A147-8AA3-57E498D20D73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13945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2F8946-B790-A147-8AA3-57E498D20D73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70223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120A5-E9C8-F44B-92A4-257894C70B66}" type="datetime1">
              <a:rPr lang="it-IT" smtClean="0"/>
              <a:t>24/09/2024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5D48-4B0D-DF42-860F-4B745F419C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7854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28174-CA80-A247-BAC9-FB919D66D60C}" type="datetime1">
              <a:rPr lang="it-IT" smtClean="0"/>
              <a:t>24/09/2024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5D48-4B0D-DF42-860F-4B745F419C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6631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C7B47-3C03-CD4A-937D-868404F79C5D}" type="datetime1">
              <a:rPr lang="it-IT" smtClean="0"/>
              <a:t>24/09/2024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5D48-4B0D-DF42-860F-4B745F419C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59372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27215"/>
            <a:ext cx="7886700" cy="1325563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523743"/>
            <a:ext cx="7886700" cy="328770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C948F-D6AB-6D4B-9744-605A37E44714}" type="datetime1">
              <a:rPr lang="it-IT" smtClean="0"/>
              <a:t>24/09/2024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538913"/>
            <a:ext cx="2010332" cy="169568"/>
          </a:xfrm>
        </p:spPr>
        <p:txBody>
          <a:bodyPr/>
          <a:lstStyle/>
          <a:p>
            <a:fld id="{43DF5D48-4B0D-DF42-860F-4B745F419C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764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9334C-B782-AA4F-9AAD-3A8080715ADE}" type="datetime1">
              <a:rPr lang="it-IT" smtClean="0"/>
              <a:t>24/09/2024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5D48-4B0D-DF42-860F-4B745F419C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2009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765D2-3BA0-7040-B5C6-2EDD30E34412}" type="datetime1">
              <a:rPr lang="it-IT" smtClean="0"/>
              <a:t>24/09/2024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5D48-4B0D-DF42-860F-4B745F419C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6756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2E51-F085-3344-A794-50C92C64DC6B}" type="datetime1">
              <a:rPr lang="it-IT" smtClean="0"/>
              <a:t>24/09/2024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5D48-4B0D-DF42-860F-4B745F419C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1186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2260-431C-484F-B337-397EDC76BBFF}" type="datetime1">
              <a:rPr lang="it-IT" smtClean="0"/>
              <a:t>24/09/2024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5D48-4B0D-DF42-860F-4B745F419C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159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C6DD7-BD53-F141-B272-4135EF4C427A}" type="datetime1">
              <a:rPr lang="it-IT" smtClean="0"/>
              <a:t>24/09/2024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5D48-4B0D-DF42-860F-4B745F419C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70256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B384F-1D84-7A41-A6C6-1F3ECCF8B740}" type="datetime1">
              <a:rPr lang="it-IT" smtClean="0"/>
              <a:t>24/09/2024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5D48-4B0D-DF42-860F-4B745F419C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2523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C478E-22E4-9B4D-A6E8-1A6FE1465476}" type="datetime1">
              <a:rPr lang="it-IT" smtClean="0"/>
              <a:t>24/09/2024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5D48-4B0D-DF42-860F-4B745F419C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036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17276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98329"/>
            <a:ext cx="7886700" cy="33131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FAF0694-A9EA-054B-A8C9-025C7B989311}" type="datetime1">
              <a:rPr lang="it-IT" smtClean="0"/>
              <a:t>24/09/2024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47061" y="6538913"/>
            <a:ext cx="2010332" cy="1695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3DF5D48-4B0D-DF42-860F-4B745F419CC0}" type="slidenum">
              <a:rPr lang="it-IT" smtClean="0"/>
              <a:t>‹N›</a:t>
            </a:fld>
            <a:endParaRPr lang="it-IT" dirty="0"/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08B620DC-1D9F-5507-8EA0-BDBAFF80ED96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628650" y="6143705"/>
            <a:ext cx="7886700" cy="63499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04E74F6F-9E34-8735-41D3-45F070C7D6C5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rcRect/>
          <a:stretch/>
        </p:blipFill>
        <p:spPr>
          <a:xfrm>
            <a:off x="625149" y="261620"/>
            <a:ext cx="2806696" cy="76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202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rgbClr val="1E3D86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.png"/><Relationship Id="rId7" Type="http://schemas.openxmlformats.org/officeDocument/2006/relationships/image" Target="../media/image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8D7291A6-E073-BD9E-D55F-308EDF707C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774" y="156745"/>
            <a:ext cx="3164098" cy="1127858"/>
          </a:xfrm>
          <a:prstGeom prst="rect">
            <a:avLst/>
          </a:prstGeom>
        </p:spPr>
      </p:pic>
      <p:sp>
        <p:nvSpPr>
          <p:cNvPr id="14" name="Rettangolo 13">
            <a:extLst>
              <a:ext uri="{FF2B5EF4-FFF2-40B4-BE49-F238E27FC236}">
                <a16:creationId xmlns:a16="http://schemas.microsoft.com/office/drawing/2014/main" id="{EE42193B-3E0E-73D8-6C70-59F6C4C8559C}"/>
              </a:ext>
            </a:extLst>
          </p:cNvPr>
          <p:cNvSpPr/>
          <p:nvPr/>
        </p:nvSpPr>
        <p:spPr>
          <a:xfrm>
            <a:off x="0" y="1250731"/>
            <a:ext cx="9144000" cy="560726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CD69BDC9-AD08-2FF2-175A-3878EBE56BFF}"/>
              </a:ext>
            </a:extLst>
          </p:cNvPr>
          <p:cNvSpPr txBox="1"/>
          <p:nvPr/>
        </p:nvSpPr>
        <p:spPr>
          <a:xfrm>
            <a:off x="500865" y="1628333"/>
            <a:ext cx="34341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>
                <a:solidFill>
                  <a:srgbClr val="1E3D8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Titolo del documento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2AC08EFD-1112-479E-22D9-44B49199B580}"/>
              </a:ext>
            </a:extLst>
          </p:cNvPr>
          <p:cNvSpPr txBox="1"/>
          <p:nvPr/>
        </p:nvSpPr>
        <p:spPr>
          <a:xfrm>
            <a:off x="5221267" y="1628333"/>
            <a:ext cx="34341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i="1" dirty="0" err="1">
                <a:solidFill>
                  <a:srgbClr val="1E3D8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Naslov</a:t>
            </a:r>
            <a:r>
              <a:rPr lang="it-IT" sz="3200" b="1" i="1" dirty="0">
                <a:solidFill>
                  <a:srgbClr val="1E3D8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t-IT" sz="3200" b="1" i="1" dirty="0" err="1">
                <a:solidFill>
                  <a:srgbClr val="1E3D8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dokumenta</a:t>
            </a:r>
            <a:r>
              <a:rPr lang="it-IT" sz="3200" b="1" i="1" dirty="0">
                <a:solidFill>
                  <a:srgbClr val="1E3D8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90D55CEB-5D9E-2BDA-9C23-E264A184AEAF}"/>
              </a:ext>
            </a:extLst>
          </p:cNvPr>
          <p:cNvSpPr txBox="1"/>
          <p:nvPr/>
        </p:nvSpPr>
        <p:spPr>
          <a:xfrm>
            <a:off x="521413" y="3385781"/>
            <a:ext cx="3684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SOTTOTITOLO DEL DOCUMENTO 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B7FB65C-AE0C-C98D-9685-8C5478986587}"/>
              </a:ext>
            </a:extLst>
          </p:cNvPr>
          <p:cNvSpPr txBox="1"/>
          <p:nvPr/>
        </p:nvSpPr>
        <p:spPr>
          <a:xfrm>
            <a:off x="5241815" y="3385781"/>
            <a:ext cx="3434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PODNASLOV DOKUMENTA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2344978A-47A6-28CC-AB6E-4016C8621432}"/>
              </a:ext>
            </a:extLst>
          </p:cNvPr>
          <p:cNvSpPr txBox="1"/>
          <p:nvPr/>
        </p:nvSpPr>
        <p:spPr>
          <a:xfrm>
            <a:off x="521413" y="4375842"/>
            <a:ext cx="34341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Riferimenti del relatore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CDD9BBDF-D6B2-517D-B795-382A7AB7BB7F}"/>
              </a:ext>
            </a:extLst>
          </p:cNvPr>
          <p:cNvSpPr txBox="1"/>
          <p:nvPr/>
        </p:nvSpPr>
        <p:spPr>
          <a:xfrm>
            <a:off x="5241815" y="4375842"/>
            <a:ext cx="34341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Reference </a:t>
            </a:r>
            <a:r>
              <a:rPr lang="it-IT" sz="14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govorca</a:t>
            </a:r>
            <a:endParaRPr lang="it-IT" sz="1400" i="1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6D894D1-DE08-A790-68BC-AFED3574724E}"/>
              </a:ext>
            </a:extLst>
          </p:cNvPr>
          <p:cNvSpPr txBox="1"/>
          <p:nvPr/>
        </p:nvSpPr>
        <p:spPr>
          <a:xfrm>
            <a:off x="3399391" y="379181"/>
            <a:ext cx="5868955" cy="27699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sz="120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Innovazione biotecnologica per un'agricoltura sostenibile e competitiva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3707FCCF-FBF1-0332-406A-6C49B4E78B5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1679" b="37886"/>
          <a:stretch/>
        </p:blipFill>
        <p:spPr>
          <a:xfrm>
            <a:off x="0" y="5027349"/>
            <a:ext cx="9144000" cy="1830651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FEE371CF-82EE-F4CF-C557-A382C83CF3BB}"/>
              </a:ext>
            </a:extLst>
          </p:cNvPr>
          <p:cNvSpPr txBox="1"/>
          <p:nvPr/>
        </p:nvSpPr>
        <p:spPr>
          <a:xfrm>
            <a:off x="3399391" y="609312"/>
            <a:ext cx="5973484" cy="26930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sz="115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 </a:t>
            </a:r>
            <a:r>
              <a:rPr lang="it-IT" sz="115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inovacijami</a:t>
            </a:r>
            <a:r>
              <a:rPr lang="it-IT" sz="115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 </a:t>
            </a:r>
            <a:r>
              <a:rPr lang="it-IT" sz="115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biotehnologiji</a:t>
            </a:r>
            <a:r>
              <a:rPr lang="it-IT" sz="115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it-IT" sz="115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trajnostnega</a:t>
            </a:r>
            <a:r>
              <a:rPr lang="it-IT" sz="115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</a:t>
            </a:r>
            <a:r>
              <a:rPr lang="it-IT" sz="115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konkurenčnega</a:t>
            </a:r>
            <a:r>
              <a:rPr lang="it-IT" sz="115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t-IT" sz="115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kmetijstva</a:t>
            </a:r>
            <a:endParaRPr lang="it-IT" sz="1150" b="1" dirty="0">
              <a:solidFill>
                <a:srgbClr val="1EB1A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6608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89D9E6C6-A0D7-3A0D-D4E0-A0FB305775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549" y="139989"/>
            <a:ext cx="3164760" cy="1128094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66DE135C-7CB0-B403-74CC-DB1DAF310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151276"/>
            <a:ext cx="7886700" cy="1325563"/>
          </a:xfrm>
        </p:spPr>
        <p:txBody>
          <a:bodyPr/>
          <a:lstStyle/>
          <a:p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E6F0BAD-53C2-6FEE-7DF4-99459CC93E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606565"/>
            <a:ext cx="7886700" cy="3204881"/>
          </a:xfrm>
        </p:spPr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D07B303-122D-9727-599F-31E2B938E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78587" y="6428192"/>
            <a:ext cx="2010332" cy="169568"/>
          </a:xfrm>
        </p:spPr>
        <p:txBody>
          <a:bodyPr/>
          <a:lstStyle/>
          <a:p>
            <a:fld id="{43DF5D48-4B0D-DF42-860F-4B745F419CC0}" type="slidenum">
              <a:rPr lang="it-IT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</a:t>
            </a:fld>
            <a:endParaRPr lang="it-IT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39EC290C-64DA-FAB7-D02A-30FE63333F4B}"/>
              </a:ext>
            </a:extLst>
          </p:cNvPr>
          <p:cNvSpPr txBox="1"/>
          <p:nvPr/>
        </p:nvSpPr>
        <p:spPr>
          <a:xfrm>
            <a:off x="555081" y="6282624"/>
            <a:ext cx="502591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TITOLO  COMPLETO DELL’EVENTO</a:t>
            </a:r>
            <a:r>
              <a:rPr lang="it-IT" altLang="it-IT" sz="9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sl-SI" altLang="it-IT" sz="9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CELOTNI NASLOV DOGODKA</a:t>
            </a:r>
            <a:endParaRPr lang="it-IT" sz="900" kern="12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900" i="1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luogo e data / </a:t>
            </a:r>
            <a:r>
              <a:rPr lang="sl-SI" sz="900" i="1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kraj in datum</a:t>
            </a:r>
            <a:endParaRPr lang="en-US" altLang="it-IT" sz="900" i="1" kern="12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it-IT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97DD354B-62C3-20C2-6A7F-8287F850231D}"/>
              </a:ext>
            </a:extLst>
          </p:cNvPr>
          <p:cNvSpPr txBox="1"/>
          <p:nvPr/>
        </p:nvSpPr>
        <p:spPr>
          <a:xfrm>
            <a:off x="3355515" y="6374477"/>
            <a:ext cx="1216485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t-IT" sz="1200" b="1" dirty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PROJECT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BA38515E-F9E7-612F-7DE3-148EFD147E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6069019"/>
            <a:ext cx="7886700" cy="132828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59164E04-8B15-D437-026F-25AE9F781706}"/>
              </a:ext>
            </a:extLst>
          </p:cNvPr>
          <p:cNvSpPr txBox="1"/>
          <p:nvPr/>
        </p:nvSpPr>
        <p:spPr>
          <a:xfrm>
            <a:off x="3355515" y="356197"/>
            <a:ext cx="5868955" cy="27699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sz="120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Innovazione biotecnologica per un'agricoltura sostenibile e competitiva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2F5C7F39-1F4B-24A9-3A29-23283225BA33}"/>
              </a:ext>
            </a:extLst>
          </p:cNvPr>
          <p:cNvSpPr txBox="1"/>
          <p:nvPr/>
        </p:nvSpPr>
        <p:spPr>
          <a:xfrm>
            <a:off x="3355515" y="586328"/>
            <a:ext cx="5973484" cy="26930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sz="115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 </a:t>
            </a:r>
            <a:r>
              <a:rPr lang="it-IT" sz="115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inovacijami</a:t>
            </a:r>
            <a:r>
              <a:rPr lang="it-IT" sz="115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 </a:t>
            </a:r>
            <a:r>
              <a:rPr lang="it-IT" sz="115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biotehnologiji</a:t>
            </a:r>
            <a:r>
              <a:rPr lang="it-IT" sz="115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it-IT" sz="115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trajnostnega</a:t>
            </a:r>
            <a:r>
              <a:rPr lang="it-IT" sz="115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</a:t>
            </a:r>
            <a:r>
              <a:rPr lang="it-IT" sz="115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konkurenčnega</a:t>
            </a:r>
            <a:r>
              <a:rPr lang="it-IT" sz="115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t-IT" sz="115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kmetijstva</a:t>
            </a:r>
            <a:endParaRPr lang="it-IT" sz="1150" b="1" dirty="0">
              <a:solidFill>
                <a:srgbClr val="1EB1A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574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>
            <a:extLst>
              <a:ext uri="{FF2B5EF4-FFF2-40B4-BE49-F238E27FC236}">
                <a16:creationId xmlns:a16="http://schemas.microsoft.com/office/drawing/2014/main" id="{1C05E358-0AA3-9842-B14C-380D6927CB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549" y="139989"/>
            <a:ext cx="3164760" cy="1128094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66DE135C-7CB0-B403-74CC-DB1DAF310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151276"/>
            <a:ext cx="7886700" cy="1325563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E6F0BAD-53C2-6FEE-7DF4-99459CC93E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606565"/>
            <a:ext cx="7886700" cy="3204881"/>
          </a:xfrm>
        </p:spPr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D07B303-122D-9727-599F-31E2B938E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78587" y="6428192"/>
            <a:ext cx="2010332" cy="169568"/>
          </a:xfrm>
        </p:spPr>
        <p:txBody>
          <a:bodyPr/>
          <a:lstStyle/>
          <a:p>
            <a:fld id="{43DF5D48-4B0D-DF42-860F-4B745F419CC0}" type="slidenum">
              <a:rPr lang="it-IT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</a:t>
            </a:fld>
            <a:endParaRPr lang="it-IT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39EC290C-64DA-FAB7-D02A-30FE63333F4B}"/>
              </a:ext>
            </a:extLst>
          </p:cNvPr>
          <p:cNvSpPr txBox="1"/>
          <p:nvPr/>
        </p:nvSpPr>
        <p:spPr>
          <a:xfrm>
            <a:off x="555081" y="6282624"/>
            <a:ext cx="502591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TITOLO  COMPLETO DELL’EVENTO</a:t>
            </a:r>
            <a:r>
              <a:rPr lang="it-IT" altLang="it-IT" sz="9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sl-SI" altLang="it-IT" sz="9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CELOTNI NASLOV DOGODKA</a:t>
            </a:r>
            <a:endParaRPr lang="it-IT" sz="900" kern="12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900" i="1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luogo e data / </a:t>
            </a:r>
            <a:r>
              <a:rPr lang="sl-SI" sz="900" i="1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kraj in datum</a:t>
            </a:r>
            <a:endParaRPr lang="en-US" altLang="it-IT" sz="900" i="1" kern="12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it-IT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97DD354B-62C3-20C2-6A7F-8287F850231D}"/>
              </a:ext>
            </a:extLst>
          </p:cNvPr>
          <p:cNvSpPr txBox="1"/>
          <p:nvPr/>
        </p:nvSpPr>
        <p:spPr>
          <a:xfrm>
            <a:off x="3355515" y="6374477"/>
            <a:ext cx="1216485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it-IT" sz="1200" b="1" dirty="0">
                <a:solidFill>
                  <a:schemeClr val="bg1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rPr>
              <a:t>PROJECT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F34230B3-405A-B7A4-B7FC-6DC63330DB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6069019"/>
            <a:ext cx="7886700" cy="132828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B3823CA7-D02B-F689-FD96-AF6352282DC3}"/>
              </a:ext>
            </a:extLst>
          </p:cNvPr>
          <p:cNvSpPr txBox="1"/>
          <p:nvPr/>
        </p:nvSpPr>
        <p:spPr>
          <a:xfrm>
            <a:off x="3355515" y="356197"/>
            <a:ext cx="5868955" cy="27699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sz="120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Innovazione biotecnologica per un'agricoltura sostenibile e competitiva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3A826C5-7990-76B9-9C8C-6FC69BBE48D3}"/>
              </a:ext>
            </a:extLst>
          </p:cNvPr>
          <p:cNvSpPr txBox="1"/>
          <p:nvPr/>
        </p:nvSpPr>
        <p:spPr>
          <a:xfrm>
            <a:off x="3355515" y="586328"/>
            <a:ext cx="5973484" cy="26930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sz="115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 </a:t>
            </a:r>
            <a:r>
              <a:rPr lang="it-IT" sz="115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inovacijami</a:t>
            </a:r>
            <a:r>
              <a:rPr lang="it-IT" sz="115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 </a:t>
            </a:r>
            <a:r>
              <a:rPr lang="it-IT" sz="115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biotehnologiji</a:t>
            </a:r>
            <a:r>
              <a:rPr lang="it-IT" sz="115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it-IT" sz="115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trajnostnega</a:t>
            </a:r>
            <a:r>
              <a:rPr lang="it-IT" sz="115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</a:t>
            </a:r>
            <a:r>
              <a:rPr lang="it-IT" sz="115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konkurenčnega</a:t>
            </a:r>
            <a:r>
              <a:rPr lang="it-IT" sz="115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t-IT" sz="115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kmetijstva</a:t>
            </a:r>
            <a:endParaRPr lang="it-IT" sz="1150" b="1" dirty="0">
              <a:solidFill>
                <a:srgbClr val="1EB1A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9871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>
            <a:extLst>
              <a:ext uri="{FF2B5EF4-FFF2-40B4-BE49-F238E27FC236}">
                <a16:creationId xmlns:a16="http://schemas.microsoft.com/office/drawing/2014/main" id="{08746ADA-EEFD-C7CF-91DA-45A3D86A51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549" y="139989"/>
            <a:ext cx="3164760" cy="1128094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0EC86172-2B49-33B4-7AF5-2A36A23D2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DC07F5E-4B24-875D-821D-AA6FE4A69B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5827BA86-985E-CFC4-509F-DE14464BC290}"/>
              </a:ext>
            </a:extLst>
          </p:cNvPr>
          <p:cNvSpPr/>
          <p:nvPr/>
        </p:nvSpPr>
        <p:spPr>
          <a:xfrm>
            <a:off x="0" y="1090051"/>
            <a:ext cx="9144000" cy="5101474"/>
          </a:xfrm>
          <a:prstGeom prst="rect">
            <a:avLst/>
          </a:prstGeom>
          <a:solidFill>
            <a:srgbClr val="1E3D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FADE6718-EAD7-5B10-31AF-23AF249CBAF1}"/>
              </a:ext>
            </a:extLst>
          </p:cNvPr>
          <p:cNvSpPr txBox="1"/>
          <p:nvPr/>
        </p:nvSpPr>
        <p:spPr>
          <a:xfrm>
            <a:off x="478355" y="1794496"/>
            <a:ext cx="41829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Grazie per l’attenzione! / </a:t>
            </a:r>
            <a:r>
              <a:rPr lang="it-IT" sz="3200" b="1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Hvala</a:t>
            </a:r>
            <a:r>
              <a:rPr lang="it-IT" sz="3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za </a:t>
            </a:r>
            <a:r>
              <a:rPr lang="it-IT" sz="3200" b="1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pozornost</a:t>
            </a:r>
            <a:r>
              <a:rPr lang="it-IT" sz="3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!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44990EE4-7424-ABFE-5D25-A59B27A74764}"/>
              </a:ext>
            </a:extLst>
          </p:cNvPr>
          <p:cNvSpPr txBox="1"/>
          <p:nvPr/>
        </p:nvSpPr>
        <p:spPr>
          <a:xfrm>
            <a:off x="5724976" y="1637327"/>
            <a:ext cx="3483942" cy="286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it-IT" sz="14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SEGUICI / SLEDI NAM </a:t>
            </a:r>
            <a:r>
              <a:rPr lang="sl-SI" sz="14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</a:t>
            </a:r>
            <a:endParaRPr lang="it-IT" sz="1400" b="1" dirty="0">
              <a:solidFill>
                <a:schemeClr val="accent3">
                  <a:lumMod val="20000"/>
                  <a:lumOff val="8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250000"/>
              </a:lnSpc>
            </a:pPr>
            <a:r>
              <a:rPr lang="it-IT" sz="1200" kern="0" dirty="0">
                <a:solidFill>
                  <a:schemeClr val="bg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www.ita-slo.eu/biotech2agri</a:t>
            </a:r>
            <a:endParaRPr lang="it-IT" sz="1200" kern="100" dirty="0">
              <a:solidFill>
                <a:schemeClr val="bg1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250000"/>
              </a:lnSpc>
            </a:pPr>
            <a:r>
              <a:rPr lang="it-IT" sz="1200" kern="0" dirty="0">
                <a:solidFill>
                  <a:schemeClr val="bg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facebook.com/biotech2agri</a:t>
            </a:r>
          </a:p>
          <a:p>
            <a:pPr>
              <a:lnSpc>
                <a:spcPct val="250000"/>
              </a:lnSpc>
            </a:pPr>
            <a:r>
              <a:rPr lang="it-IT" sz="1200" kern="0" dirty="0">
                <a:solidFill>
                  <a:schemeClr val="bg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youtube.com/biotech2agri</a:t>
            </a:r>
            <a:endParaRPr lang="it-IT" sz="1200" kern="100" dirty="0">
              <a:solidFill>
                <a:schemeClr val="bg1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250000"/>
              </a:lnSpc>
            </a:pPr>
            <a:r>
              <a:rPr lang="it-IT" sz="1200" kern="0" dirty="0">
                <a:solidFill>
                  <a:schemeClr val="bg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linkedin.com/company/biotech2agri</a:t>
            </a:r>
            <a:endParaRPr lang="it-IT" sz="1200" kern="100" dirty="0">
              <a:solidFill>
                <a:schemeClr val="bg1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250000"/>
              </a:lnSpc>
            </a:pPr>
            <a:endParaRPr lang="it-IT" sz="12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6CD77A17-2BEB-8F8C-9C7C-B9B5517E1697}"/>
              </a:ext>
            </a:extLst>
          </p:cNvPr>
          <p:cNvSpPr txBox="1"/>
          <p:nvPr/>
        </p:nvSpPr>
        <p:spPr>
          <a:xfrm>
            <a:off x="555080" y="6386798"/>
            <a:ext cx="796026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TITOLO  COMPLETO DELL’EVENTO</a:t>
            </a:r>
            <a:r>
              <a:rPr lang="it-IT" altLang="it-IT" sz="9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sl-SI" altLang="it-IT" sz="9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CELOTNI NASLOV DOGODKA</a:t>
            </a:r>
            <a:endParaRPr lang="it-IT" sz="900" kern="12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900" i="1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luogo e data / </a:t>
            </a:r>
            <a:r>
              <a:rPr lang="sl-SI" sz="900" i="1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kraj in datum</a:t>
            </a:r>
            <a:endParaRPr lang="en-US" altLang="it-IT" sz="900" i="1" kern="12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it-IT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60565B3D-B298-B235-3EC7-A3F2C943D4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2312" y="2394661"/>
            <a:ext cx="252308" cy="252308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A72DD65E-08A9-0B11-99FF-470E3AE586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2312" y="2852056"/>
            <a:ext cx="252308" cy="252308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963B22C3-65FB-EC6A-182C-774443291E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22310" y="3327043"/>
            <a:ext cx="252310" cy="252310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B2789FA2-7193-2F0A-F260-503286FCF2D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23992" y="3774626"/>
            <a:ext cx="252310" cy="252310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35F8B1C1-1656-6B21-B81D-0723990F6138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-14372" r="13592" b="49142"/>
          <a:stretch/>
        </p:blipFill>
        <p:spPr>
          <a:xfrm>
            <a:off x="-153174" y="3915214"/>
            <a:ext cx="4357311" cy="2313475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2A784BE8-01F4-F44E-2C6F-95330503572F}"/>
              </a:ext>
            </a:extLst>
          </p:cNvPr>
          <p:cNvSpPr txBox="1"/>
          <p:nvPr/>
        </p:nvSpPr>
        <p:spPr>
          <a:xfrm>
            <a:off x="500400" y="3609807"/>
            <a:ext cx="444411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Contatti / </a:t>
            </a:r>
            <a:r>
              <a:rPr lang="it-IT" sz="1400" b="1" dirty="0" err="1">
                <a:solidFill>
                  <a:schemeClr val="accent3">
                    <a:lumMod val="20000"/>
                    <a:lumOff val="8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Kontakti</a:t>
            </a:r>
            <a:r>
              <a:rPr lang="it-IT" sz="14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</a:t>
            </a:r>
          </a:p>
          <a:p>
            <a:r>
              <a:rPr lang="it-IT" sz="1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e-mail: </a:t>
            </a:r>
            <a:r>
              <a:rPr lang="it-IT" sz="12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xxxxxxxxx</a:t>
            </a:r>
            <a:endParaRPr lang="it-IT" sz="12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842DB13-ECC2-7C03-EDD4-D4D52FE65B92}"/>
              </a:ext>
            </a:extLst>
          </p:cNvPr>
          <p:cNvSpPr txBox="1"/>
          <p:nvPr/>
        </p:nvSpPr>
        <p:spPr>
          <a:xfrm>
            <a:off x="3355515" y="356197"/>
            <a:ext cx="5868955" cy="27699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sz="120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Innovazione biotecnologica per un'agricoltura sostenibile e competitiva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3AEB5C8D-4981-ADBB-8503-C46AB40025A5}"/>
              </a:ext>
            </a:extLst>
          </p:cNvPr>
          <p:cNvSpPr txBox="1"/>
          <p:nvPr/>
        </p:nvSpPr>
        <p:spPr>
          <a:xfrm>
            <a:off x="3355515" y="586328"/>
            <a:ext cx="5973484" cy="26930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sz="115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 </a:t>
            </a:r>
            <a:r>
              <a:rPr lang="it-IT" sz="115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inovacijami</a:t>
            </a:r>
            <a:r>
              <a:rPr lang="it-IT" sz="115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 </a:t>
            </a:r>
            <a:r>
              <a:rPr lang="it-IT" sz="115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biotehnologiji</a:t>
            </a:r>
            <a:r>
              <a:rPr lang="it-IT" sz="115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it-IT" sz="115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trajnostnega</a:t>
            </a:r>
            <a:r>
              <a:rPr lang="it-IT" sz="115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</a:t>
            </a:r>
            <a:r>
              <a:rPr lang="it-IT" sz="115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konkurenčnega</a:t>
            </a:r>
            <a:r>
              <a:rPr lang="it-IT" sz="1150" b="1" dirty="0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t-IT" sz="1150" b="1" dirty="0" err="1">
                <a:solidFill>
                  <a:srgbClr val="1EB1A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kmetijstva</a:t>
            </a:r>
            <a:endParaRPr lang="it-IT" sz="1150" b="1" dirty="0">
              <a:solidFill>
                <a:srgbClr val="1EB1A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267449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Blu verde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Tema di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zione standard11" id="{4F0AE7C8-2110-DA43-863A-76B04CE8E71D}" vid="{7B74A66E-C115-D848-A4DE-17D6A4B4F552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B45B7D763BB004890832F1CFAA4CDDF" ma:contentTypeVersion="0" ma:contentTypeDescription="Creare un nuovo documento." ma:contentTypeScope="" ma:versionID="42d0f4e92040db0b21413a0cffe1d58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3eec16d3e841ebf650196acacb84cc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B757DCB-5283-4DB4-9140-8A8CB5A211D9}">
  <ds:schemaRefs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FCD09719-9F49-4793-A716-1CC2B44D16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E89716C-A933-4A97-BC09-3E85F2B8AEE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ppt_PO1</Template>
  <TotalTime>140</TotalTime>
  <Words>173</Words>
  <Application>Microsoft Office PowerPoint</Application>
  <PresentationFormat>Presentazione su schermo (4:3)</PresentationFormat>
  <Paragraphs>35</Paragraphs>
  <Slides>4</Slides>
  <Notes>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Aptos</vt:lpstr>
      <vt:lpstr>Arial</vt:lpstr>
      <vt:lpstr>Open Sans</vt:lpstr>
      <vt:lpstr>Open Sans Semibold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Čavdek Luka</dc:creator>
  <cp:lastModifiedBy>angelo perlin</cp:lastModifiedBy>
  <cp:revision>4</cp:revision>
  <dcterms:created xsi:type="dcterms:W3CDTF">2024-05-21T09:29:02Z</dcterms:created>
  <dcterms:modified xsi:type="dcterms:W3CDTF">2024-09-24T14:25:50Z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0x0101006B45B7D763BB004890832F1CFAA4CDDF</vt:lpwstr>
  </property>
</Properties>
</file>