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</p:sldIdLst>
  <p:sldSz cx="8039100" cy="20104100"/>
  <p:notesSz cx="8039100" cy="201041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B2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52C76A-418E-4328-AD23-27D5C70CDB97}" v="12" dt="2024-09-24T14:18:00.57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>
        <p:scale>
          <a:sx n="90" d="100"/>
          <a:sy n="90" d="100"/>
        </p:scale>
        <p:origin x="1546" y="-622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gelo Perlin" userId="79c11a72-a384-4e28-ac1d-fb39f929b37b" providerId="ADAL" clId="{1E52C76A-418E-4328-AD23-27D5C70CDB97}"/>
    <pc:docChg chg="undo custSel modSld">
      <pc:chgData name="Angelo Perlin" userId="79c11a72-a384-4e28-ac1d-fb39f929b37b" providerId="ADAL" clId="{1E52C76A-418E-4328-AD23-27D5C70CDB97}" dt="2024-09-24T14:18:29.117" v="244" actId="1076"/>
      <pc:docMkLst>
        <pc:docMk/>
      </pc:docMkLst>
      <pc:sldChg chg="addSp delSp modSp mod">
        <pc:chgData name="Angelo Perlin" userId="79c11a72-a384-4e28-ac1d-fb39f929b37b" providerId="ADAL" clId="{1E52C76A-418E-4328-AD23-27D5C70CDB97}" dt="2024-09-24T14:18:29.117" v="244" actId="1076"/>
        <pc:sldMkLst>
          <pc:docMk/>
          <pc:sldMk cId="0" sldId="256"/>
        </pc:sldMkLst>
        <pc:spChg chg="mod">
          <ac:chgData name="Angelo Perlin" userId="79c11a72-a384-4e28-ac1d-fb39f929b37b" providerId="ADAL" clId="{1E52C76A-418E-4328-AD23-27D5C70CDB97}" dt="2024-09-24T14:02:40.777" v="65" actId="1076"/>
          <ac:spMkLst>
            <pc:docMk/>
            <pc:sldMk cId="0" sldId="256"/>
            <ac:spMk id="2" creationId="{00000000-0000-0000-0000-000000000000}"/>
          </ac:spMkLst>
        </pc:spChg>
        <pc:spChg chg="mod">
          <ac:chgData name="Angelo Perlin" userId="79c11a72-a384-4e28-ac1d-fb39f929b37b" providerId="ADAL" clId="{1E52C76A-418E-4328-AD23-27D5C70CDB97}" dt="2024-09-24T14:11:21.184" v="106" actId="122"/>
          <ac:spMkLst>
            <pc:docMk/>
            <pc:sldMk cId="0" sldId="256"/>
            <ac:spMk id="6" creationId="{00000000-0000-0000-0000-000000000000}"/>
          </ac:spMkLst>
        </pc:spChg>
        <pc:spChg chg="mod">
          <ac:chgData name="Angelo Perlin" userId="79c11a72-a384-4e28-ac1d-fb39f929b37b" providerId="ADAL" clId="{1E52C76A-418E-4328-AD23-27D5C70CDB97}" dt="2024-09-24T14:12:20.848" v="127" actId="1076"/>
          <ac:spMkLst>
            <pc:docMk/>
            <pc:sldMk cId="0" sldId="256"/>
            <ac:spMk id="8" creationId="{00000000-0000-0000-0000-000000000000}"/>
          </ac:spMkLst>
        </pc:spChg>
        <pc:spChg chg="mod">
          <ac:chgData name="Angelo Perlin" userId="79c11a72-a384-4e28-ac1d-fb39f929b37b" providerId="ADAL" clId="{1E52C76A-418E-4328-AD23-27D5C70CDB97}" dt="2024-09-24T14:12:03.583" v="124" actId="1076"/>
          <ac:spMkLst>
            <pc:docMk/>
            <pc:sldMk cId="0" sldId="256"/>
            <ac:spMk id="10" creationId="{00000000-0000-0000-0000-000000000000}"/>
          </ac:spMkLst>
        </pc:spChg>
        <pc:spChg chg="mod">
          <ac:chgData name="Angelo Perlin" userId="79c11a72-a384-4e28-ac1d-fb39f929b37b" providerId="ADAL" clId="{1E52C76A-418E-4328-AD23-27D5C70CDB97}" dt="2024-09-24T14:14:28.320" v="181" actId="20577"/>
          <ac:spMkLst>
            <pc:docMk/>
            <pc:sldMk cId="0" sldId="256"/>
            <ac:spMk id="13" creationId="{00000000-0000-0000-0000-000000000000}"/>
          </ac:spMkLst>
        </pc:spChg>
        <pc:spChg chg="mod">
          <ac:chgData name="Angelo Perlin" userId="79c11a72-a384-4e28-ac1d-fb39f929b37b" providerId="ADAL" clId="{1E52C76A-418E-4328-AD23-27D5C70CDB97}" dt="2024-09-24T14:15:41.470" v="192" actId="14100"/>
          <ac:spMkLst>
            <pc:docMk/>
            <pc:sldMk cId="0" sldId="256"/>
            <ac:spMk id="14" creationId="{00000000-0000-0000-0000-000000000000}"/>
          </ac:spMkLst>
        </pc:spChg>
        <pc:spChg chg="mod">
          <ac:chgData name="Angelo Perlin" userId="79c11a72-a384-4e28-ac1d-fb39f929b37b" providerId="ADAL" clId="{1E52C76A-418E-4328-AD23-27D5C70CDB97}" dt="2024-09-24T14:16:05.303" v="195" actId="14100"/>
          <ac:spMkLst>
            <pc:docMk/>
            <pc:sldMk cId="0" sldId="256"/>
            <ac:spMk id="15" creationId="{00000000-0000-0000-0000-000000000000}"/>
          </ac:spMkLst>
        </pc:spChg>
        <pc:spChg chg="mod">
          <ac:chgData name="Angelo Perlin" userId="79c11a72-a384-4e28-ac1d-fb39f929b37b" providerId="ADAL" clId="{1E52C76A-418E-4328-AD23-27D5C70CDB97}" dt="2024-09-24T14:17:24.030" v="226" actId="20577"/>
          <ac:spMkLst>
            <pc:docMk/>
            <pc:sldMk cId="0" sldId="256"/>
            <ac:spMk id="16" creationId="{00000000-0000-0000-0000-000000000000}"/>
          </ac:spMkLst>
        </pc:spChg>
        <pc:spChg chg="add mod">
          <ac:chgData name="Angelo Perlin" userId="79c11a72-a384-4e28-ac1d-fb39f929b37b" providerId="ADAL" clId="{1E52C76A-418E-4328-AD23-27D5C70CDB97}" dt="2024-09-24T14:01:10.396" v="51" actId="1076"/>
          <ac:spMkLst>
            <pc:docMk/>
            <pc:sldMk cId="0" sldId="256"/>
            <ac:spMk id="17" creationId="{ABB7D30B-CFCD-2E0D-85F3-8B34DC06E675}"/>
          </ac:spMkLst>
        </pc:spChg>
        <pc:spChg chg="del mod">
          <ac:chgData name="Angelo Perlin" userId="79c11a72-a384-4e28-ac1d-fb39f929b37b" providerId="ADAL" clId="{1E52C76A-418E-4328-AD23-27D5C70CDB97}" dt="2024-09-24T14:17:48.927" v="232" actId="478"/>
          <ac:spMkLst>
            <pc:docMk/>
            <pc:sldMk cId="0" sldId="256"/>
            <ac:spMk id="18" creationId="{00000000-0000-0000-0000-000000000000}"/>
          </ac:spMkLst>
        </pc:spChg>
        <pc:spChg chg="add mod">
          <ac:chgData name="Angelo Perlin" userId="79c11a72-a384-4e28-ac1d-fb39f929b37b" providerId="ADAL" clId="{1E52C76A-418E-4328-AD23-27D5C70CDB97}" dt="2024-09-24T14:01:10.396" v="51" actId="1076"/>
          <ac:spMkLst>
            <pc:docMk/>
            <pc:sldMk cId="0" sldId="256"/>
            <ac:spMk id="19" creationId="{5A77E968-C5D0-4D5C-9F58-DF365120E4B5}"/>
          </ac:spMkLst>
        </pc:spChg>
        <pc:spChg chg="del">
          <ac:chgData name="Angelo Perlin" userId="79c11a72-a384-4e28-ac1d-fb39f929b37b" providerId="ADAL" clId="{1E52C76A-418E-4328-AD23-27D5C70CDB97}" dt="2024-09-24T14:17:50.869" v="233" actId="478"/>
          <ac:spMkLst>
            <pc:docMk/>
            <pc:sldMk cId="0" sldId="256"/>
            <ac:spMk id="20" creationId="{00000000-0000-0000-0000-000000000000}"/>
          </ac:spMkLst>
        </pc:spChg>
        <pc:spChg chg="del">
          <ac:chgData name="Angelo Perlin" userId="79c11a72-a384-4e28-ac1d-fb39f929b37b" providerId="ADAL" clId="{1E52C76A-418E-4328-AD23-27D5C70CDB97}" dt="2024-09-24T14:17:56.342" v="236" actId="478"/>
          <ac:spMkLst>
            <pc:docMk/>
            <pc:sldMk cId="0" sldId="256"/>
            <ac:spMk id="22" creationId="{00000000-0000-0000-0000-000000000000}"/>
          </ac:spMkLst>
        </pc:spChg>
        <pc:spChg chg="add mod">
          <ac:chgData name="Angelo Perlin" userId="79c11a72-a384-4e28-ac1d-fb39f929b37b" providerId="ADAL" clId="{1E52C76A-418E-4328-AD23-27D5C70CDB97}" dt="2024-09-24T14:01:10.396" v="51" actId="1076"/>
          <ac:spMkLst>
            <pc:docMk/>
            <pc:sldMk cId="0" sldId="256"/>
            <ac:spMk id="23" creationId="{8D91CBB6-783F-9675-AD82-6FEEF39EC215}"/>
          </ac:spMkLst>
        </pc:spChg>
        <pc:spChg chg="del">
          <ac:chgData name="Angelo Perlin" userId="79c11a72-a384-4e28-ac1d-fb39f929b37b" providerId="ADAL" clId="{1E52C76A-418E-4328-AD23-27D5C70CDB97}" dt="2024-09-24T14:17:58.025" v="237" actId="478"/>
          <ac:spMkLst>
            <pc:docMk/>
            <pc:sldMk cId="0" sldId="256"/>
            <ac:spMk id="24" creationId="{00000000-0000-0000-0000-000000000000}"/>
          </ac:spMkLst>
        </pc:spChg>
        <pc:spChg chg="add mod">
          <ac:chgData name="Angelo Perlin" userId="79c11a72-a384-4e28-ac1d-fb39f929b37b" providerId="ADAL" clId="{1E52C76A-418E-4328-AD23-27D5C70CDB97}" dt="2024-09-24T14:01:37.083" v="54" actId="1076"/>
          <ac:spMkLst>
            <pc:docMk/>
            <pc:sldMk cId="0" sldId="256"/>
            <ac:spMk id="25" creationId="{1CB4F499-AF5B-E9E4-DACF-19105432314C}"/>
          </ac:spMkLst>
        </pc:spChg>
        <pc:spChg chg="del mod">
          <ac:chgData name="Angelo Perlin" userId="79c11a72-a384-4e28-ac1d-fb39f929b37b" providerId="ADAL" clId="{1E52C76A-418E-4328-AD23-27D5C70CDB97}" dt="2024-09-24T14:18:17.742" v="242" actId="478"/>
          <ac:spMkLst>
            <pc:docMk/>
            <pc:sldMk cId="0" sldId="256"/>
            <ac:spMk id="26" creationId="{00000000-0000-0000-0000-000000000000}"/>
          </ac:spMkLst>
        </pc:spChg>
        <pc:spChg chg="del">
          <ac:chgData name="Angelo Perlin" userId="79c11a72-a384-4e28-ac1d-fb39f929b37b" providerId="ADAL" clId="{1E52C76A-418E-4328-AD23-27D5C70CDB97}" dt="2024-09-24T14:16:25.066" v="196" actId="478"/>
          <ac:spMkLst>
            <pc:docMk/>
            <pc:sldMk cId="0" sldId="256"/>
            <ac:spMk id="27" creationId="{00000000-0000-0000-0000-000000000000}"/>
          </ac:spMkLst>
        </pc:spChg>
        <pc:spChg chg="del">
          <ac:chgData name="Angelo Perlin" userId="79c11a72-a384-4e28-ac1d-fb39f929b37b" providerId="ADAL" clId="{1E52C76A-418E-4328-AD23-27D5C70CDB97}" dt="2024-09-24T14:16:25.585" v="197" actId="478"/>
          <ac:spMkLst>
            <pc:docMk/>
            <pc:sldMk cId="0" sldId="256"/>
            <ac:spMk id="28" creationId="{00000000-0000-0000-0000-000000000000}"/>
          </ac:spMkLst>
        </pc:spChg>
        <pc:spChg chg="del">
          <ac:chgData name="Angelo Perlin" userId="79c11a72-a384-4e28-ac1d-fb39f929b37b" providerId="ADAL" clId="{1E52C76A-418E-4328-AD23-27D5C70CDB97}" dt="2024-09-24T14:16:26.190" v="198" actId="478"/>
          <ac:spMkLst>
            <pc:docMk/>
            <pc:sldMk cId="0" sldId="256"/>
            <ac:spMk id="29" creationId="{00000000-0000-0000-0000-000000000000}"/>
          </ac:spMkLst>
        </pc:spChg>
        <pc:spChg chg="del">
          <ac:chgData name="Angelo Perlin" userId="79c11a72-a384-4e28-ac1d-fb39f929b37b" providerId="ADAL" clId="{1E52C76A-418E-4328-AD23-27D5C70CDB97}" dt="2024-09-24T14:16:26.783" v="199" actId="478"/>
          <ac:spMkLst>
            <pc:docMk/>
            <pc:sldMk cId="0" sldId="256"/>
            <ac:spMk id="30" creationId="{00000000-0000-0000-0000-000000000000}"/>
          </ac:spMkLst>
        </pc:spChg>
        <pc:spChg chg="del">
          <ac:chgData name="Angelo Perlin" userId="79c11a72-a384-4e28-ac1d-fb39f929b37b" providerId="ADAL" clId="{1E52C76A-418E-4328-AD23-27D5C70CDB97}" dt="2024-09-24T14:16:27.586" v="200" actId="478"/>
          <ac:spMkLst>
            <pc:docMk/>
            <pc:sldMk cId="0" sldId="256"/>
            <ac:spMk id="31" creationId="{00000000-0000-0000-0000-000000000000}"/>
          </ac:spMkLst>
        </pc:spChg>
        <pc:spChg chg="add mod">
          <ac:chgData name="Angelo Perlin" userId="79c11a72-a384-4e28-ac1d-fb39f929b37b" providerId="ADAL" clId="{1E52C76A-418E-4328-AD23-27D5C70CDB97}" dt="2024-09-24T14:02:23.184" v="62" actId="403"/>
          <ac:spMkLst>
            <pc:docMk/>
            <pc:sldMk cId="0" sldId="256"/>
            <ac:spMk id="32" creationId="{CD556605-84B2-0589-0FC5-C641CF15D378}"/>
          </ac:spMkLst>
        </pc:spChg>
        <pc:spChg chg="add mod">
          <ac:chgData name="Angelo Perlin" userId="79c11a72-a384-4e28-ac1d-fb39f929b37b" providerId="ADAL" clId="{1E52C76A-418E-4328-AD23-27D5C70CDB97}" dt="2024-09-24T14:02:26.430" v="64" actId="403"/>
          <ac:spMkLst>
            <pc:docMk/>
            <pc:sldMk cId="0" sldId="256"/>
            <ac:spMk id="34" creationId="{9998D407-2E5F-D794-926C-DF56E0A29EE6}"/>
          </ac:spMkLst>
        </pc:spChg>
        <pc:spChg chg="add del mod">
          <ac:chgData name="Angelo Perlin" userId="79c11a72-a384-4e28-ac1d-fb39f929b37b" providerId="ADAL" clId="{1E52C76A-418E-4328-AD23-27D5C70CDB97}" dt="2024-09-24T14:10:31.546" v="84" actId="478"/>
          <ac:spMkLst>
            <pc:docMk/>
            <pc:sldMk cId="0" sldId="256"/>
            <ac:spMk id="44" creationId="{79A0C83B-FA47-41DA-E22A-E20FAD51B3D3}"/>
          </ac:spMkLst>
        </pc:spChg>
        <pc:spChg chg="add mod">
          <ac:chgData name="Angelo Perlin" userId="79c11a72-a384-4e28-ac1d-fb39f929b37b" providerId="ADAL" clId="{1E52C76A-418E-4328-AD23-27D5C70CDB97}" dt="2024-09-24T14:18:29.117" v="244" actId="1076"/>
          <ac:spMkLst>
            <pc:docMk/>
            <pc:sldMk cId="0" sldId="256"/>
            <ac:spMk id="52" creationId="{0DAC41BE-244B-3600-77FE-044D6D08FFB3}"/>
          </ac:spMkLst>
        </pc:spChg>
        <pc:spChg chg="add mod">
          <ac:chgData name="Angelo Perlin" userId="79c11a72-a384-4e28-ac1d-fb39f929b37b" providerId="ADAL" clId="{1E52C76A-418E-4328-AD23-27D5C70CDB97}" dt="2024-09-24T14:18:29.117" v="244" actId="1076"/>
          <ac:spMkLst>
            <pc:docMk/>
            <pc:sldMk cId="0" sldId="256"/>
            <ac:spMk id="53" creationId="{72745343-F494-D554-C74E-196CB8137C54}"/>
          </ac:spMkLst>
        </pc:spChg>
        <pc:spChg chg="add mod">
          <ac:chgData name="Angelo Perlin" userId="79c11a72-a384-4e28-ac1d-fb39f929b37b" providerId="ADAL" clId="{1E52C76A-418E-4328-AD23-27D5C70CDB97}" dt="2024-09-24T14:18:29.117" v="244" actId="1076"/>
          <ac:spMkLst>
            <pc:docMk/>
            <pc:sldMk cId="0" sldId="256"/>
            <ac:spMk id="57" creationId="{F4DD64F3-389A-88E0-7907-91981B9EFEC2}"/>
          </ac:spMkLst>
        </pc:spChg>
        <pc:spChg chg="mod">
          <ac:chgData name="Angelo Perlin" userId="79c11a72-a384-4e28-ac1d-fb39f929b37b" providerId="ADAL" clId="{1E52C76A-418E-4328-AD23-27D5C70CDB97}" dt="2024-09-24T14:13:18.801" v="148" actId="123"/>
          <ac:spMkLst>
            <pc:docMk/>
            <pc:sldMk cId="0" sldId="256"/>
            <ac:spMk id="75" creationId="{A2832E51-EB8D-BC4E-7341-D4D20965E0D1}"/>
          </ac:spMkLst>
        </pc:spChg>
        <pc:spChg chg="mod">
          <ac:chgData name="Angelo Perlin" userId="79c11a72-a384-4e28-ac1d-fb39f929b37b" providerId="ADAL" clId="{1E52C76A-418E-4328-AD23-27D5C70CDB97}" dt="2024-09-24T14:13:39.379" v="149"/>
          <ac:spMkLst>
            <pc:docMk/>
            <pc:sldMk cId="0" sldId="256"/>
            <ac:spMk id="76" creationId="{F153F587-9337-64E7-D4CD-6EE7A0FC8293}"/>
          </ac:spMkLst>
        </pc:spChg>
        <pc:picChg chg="add mod ord modCrop">
          <ac:chgData name="Angelo Perlin" userId="79c11a72-a384-4e28-ac1d-fb39f929b37b" providerId="ADAL" clId="{1E52C76A-418E-4328-AD23-27D5C70CDB97}" dt="2024-09-24T13:58:25.738" v="19" actId="14100"/>
          <ac:picMkLst>
            <pc:docMk/>
            <pc:sldMk cId="0" sldId="256"/>
            <ac:picMk id="3" creationId="{4916BD49-375F-5BAA-2ECC-07F4A14F8D46}"/>
          </ac:picMkLst>
        </pc:picChg>
        <pc:picChg chg="del">
          <ac:chgData name="Angelo Perlin" userId="79c11a72-a384-4e28-ac1d-fb39f929b37b" providerId="ADAL" clId="{1E52C76A-418E-4328-AD23-27D5C70CDB97}" dt="2024-09-24T14:04:39.898" v="78" actId="478"/>
          <ac:picMkLst>
            <pc:docMk/>
            <pc:sldMk cId="0" sldId="256"/>
            <ac:picMk id="4" creationId="{00000000-0000-0000-0000-000000000000}"/>
          </ac:picMkLst>
        </pc:picChg>
        <pc:picChg chg="del">
          <ac:chgData name="Angelo Perlin" userId="79c11a72-a384-4e28-ac1d-fb39f929b37b" providerId="ADAL" clId="{1E52C76A-418E-4328-AD23-27D5C70CDB97}" dt="2024-09-24T13:58:18.364" v="18" actId="478"/>
          <ac:picMkLst>
            <pc:docMk/>
            <pc:sldMk cId="0" sldId="256"/>
            <ac:picMk id="12" creationId="{C7AE2E73-669B-1A9B-839F-A4E115F66172}"/>
          </ac:picMkLst>
        </pc:picChg>
        <pc:picChg chg="add del mod">
          <ac:chgData name="Angelo Perlin" userId="79c11a72-a384-4e28-ac1d-fb39f929b37b" providerId="ADAL" clId="{1E52C76A-418E-4328-AD23-27D5C70CDB97}" dt="2024-09-24T14:03:18.441" v="70" actId="478"/>
          <ac:picMkLst>
            <pc:docMk/>
            <pc:sldMk cId="0" sldId="256"/>
            <ac:picMk id="35" creationId="{EA3C551A-C03C-7797-CCB6-5F89B6DF7559}"/>
          </ac:picMkLst>
        </pc:picChg>
        <pc:picChg chg="add mod ord modCrop">
          <ac:chgData name="Angelo Perlin" userId="79c11a72-a384-4e28-ac1d-fb39f929b37b" providerId="ADAL" clId="{1E52C76A-418E-4328-AD23-27D5C70CDB97}" dt="2024-09-24T14:04:47.674" v="80" actId="167"/>
          <ac:picMkLst>
            <pc:docMk/>
            <pc:sldMk cId="0" sldId="256"/>
            <ac:picMk id="37" creationId="{0AF1CC76-D78B-18B8-479E-73B19AAD83F2}"/>
          </ac:picMkLst>
        </pc:picChg>
        <pc:picChg chg="del">
          <ac:chgData name="Angelo Perlin" userId="79c11a72-a384-4e28-ac1d-fb39f929b37b" providerId="ADAL" clId="{1E52C76A-418E-4328-AD23-27D5C70CDB97}" dt="2024-09-24T14:17:41.367" v="227" actId="478"/>
          <ac:picMkLst>
            <pc:docMk/>
            <pc:sldMk cId="0" sldId="256"/>
            <ac:picMk id="38" creationId="{56A1C097-BEB3-9F6A-44AB-A62ED6236D1A}"/>
          </ac:picMkLst>
        </pc:picChg>
        <pc:picChg chg="del">
          <ac:chgData name="Angelo Perlin" userId="79c11a72-a384-4e28-ac1d-fb39f929b37b" providerId="ADAL" clId="{1E52C76A-418E-4328-AD23-27D5C70CDB97}" dt="2024-09-24T14:17:52.429" v="234" actId="478"/>
          <ac:picMkLst>
            <pc:docMk/>
            <pc:sldMk cId="0" sldId="256"/>
            <ac:picMk id="39" creationId="{BB1FED89-C434-C54E-8831-5B153C076EE2}"/>
          </ac:picMkLst>
        </pc:picChg>
        <pc:picChg chg="del">
          <ac:chgData name="Angelo Perlin" userId="79c11a72-a384-4e28-ac1d-fb39f929b37b" providerId="ADAL" clId="{1E52C76A-418E-4328-AD23-27D5C70CDB97}" dt="2024-09-24T14:17:54.045" v="235" actId="478"/>
          <ac:picMkLst>
            <pc:docMk/>
            <pc:sldMk cId="0" sldId="256"/>
            <ac:picMk id="40" creationId="{1F7BEE29-E547-41CC-44B9-2290C61469A3}"/>
          </ac:picMkLst>
        </pc:picChg>
        <pc:picChg chg="del">
          <ac:chgData name="Angelo Perlin" userId="79c11a72-a384-4e28-ac1d-fb39f929b37b" providerId="ADAL" clId="{1E52C76A-418E-4328-AD23-27D5C70CDB97}" dt="2024-09-24T14:17:58.774" v="238" actId="478"/>
          <ac:picMkLst>
            <pc:docMk/>
            <pc:sldMk cId="0" sldId="256"/>
            <ac:picMk id="41" creationId="{D6D4111B-1316-B23F-6BE1-EB60F505C100}"/>
          </ac:picMkLst>
        </pc:picChg>
        <pc:picChg chg="del">
          <ac:chgData name="Angelo Perlin" userId="79c11a72-a384-4e28-ac1d-fb39f929b37b" providerId="ADAL" clId="{1E52C76A-418E-4328-AD23-27D5C70CDB97}" dt="2024-09-24T14:18:19.255" v="243" actId="478"/>
          <ac:picMkLst>
            <pc:docMk/>
            <pc:sldMk cId="0" sldId="256"/>
            <ac:picMk id="42" creationId="{F2B431FC-F246-152A-A9ED-487409C747B0}"/>
          </ac:picMkLst>
        </pc:picChg>
        <pc:picChg chg="add mod">
          <ac:chgData name="Angelo Perlin" userId="79c11a72-a384-4e28-ac1d-fb39f929b37b" providerId="ADAL" clId="{1E52C76A-418E-4328-AD23-27D5C70CDB97}" dt="2024-09-24T14:10:10.046" v="81"/>
          <ac:picMkLst>
            <pc:docMk/>
            <pc:sldMk cId="0" sldId="256"/>
            <ac:picMk id="43" creationId="{0DC76FB9-75B1-DC28-8B25-A3FA37E36394}"/>
          </ac:picMkLst>
        </pc:picChg>
        <pc:picChg chg="add mod">
          <ac:chgData name="Angelo Perlin" userId="79c11a72-a384-4e28-ac1d-fb39f929b37b" providerId="ADAL" clId="{1E52C76A-418E-4328-AD23-27D5C70CDB97}" dt="2024-09-24T14:14:43.350" v="184" actId="1076"/>
          <ac:picMkLst>
            <pc:docMk/>
            <pc:sldMk cId="0" sldId="256"/>
            <ac:picMk id="45" creationId="{6A01A2D4-1F2D-2014-1537-BDDDCC59ABCC}"/>
          </ac:picMkLst>
        </pc:picChg>
        <pc:picChg chg="add mod">
          <ac:chgData name="Angelo Perlin" userId="79c11a72-a384-4e28-ac1d-fb39f929b37b" providerId="ADAL" clId="{1E52C76A-418E-4328-AD23-27D5C70CDB97}" dt="2024-09-24T14:16:42.302" v="202" actId="1076"/>
          <ac:picMkLst>
            <pc:docMk/>
            <pc:sldMk cId="0" sldId="256"/>
            <ac:picMk id="46" creationId="{55449144-7783-C75E-C88F-95FDBC01F70A}"/>
          </ac:picMkLst>
        </pc:picChg>
        <pc:picChg chg="add mod">
          <ac:chgData name="Angelo Perlin" userId="79c11a72-a384-4e28-ac1d-fb39f929b37b" providerId="ADAL" clId="{1E52C76A-418E-4328-AD23-27D5C70CDB97}" dt="2024-09-24T14:16:42.302" v="202" actId="1076"/>
          <ac:picMkLst>
            <pc:docMk/>
            <pc:sldMk cId="0" sldId="256"/>
            <ac:picMk id="47" creationId="{822DD08A-3934-8E6D-6522-A0560B298A27}"/>
          </ac:picMkLst>
        </pc:picChg>
        <pc:picChg chg="add mod">
          <ac:chgData name="Angelo Perlin" userId="79c11a72-a384-4e28-ac1d-fb39f929b37b" providerId="ADAL" clId="{1E52C76A-418E-4328-AD23-27D5C70CDB97}" dt="2024-09-24T14:16:42.302" v="202" actId="1076"/>
          <ac:picMkLst>
            <pc:docMk/>
            <pc:sldMk cId="0" sldId="256"/>
            <ac:picMk id="48" creationId="{482D32BB-2F0F-9AA7-58C4-F6741F47FFD0}"/>
          </ac:picMkLst>
        </pc:picChg>
        <pc:picChg chg="add mod">
          <ac:chgData name="Angelo Perlin" userId="79c11a72-a384-4e28-ac1d-fb39f929b37b" providerId="ADAL" clId="{1E52C76A-418E-4328-AD23-27D5C70CDB97}" dt="2024-09-24T14:16:42.302" v="202" actId="1076"/>
          <ac:picMkLst>
            <pc:docMk/>
            <pc:sldMk cId="0" sldId="256"/>
            <ac:picMk id="49" creationId="{6E499435-610B-BE60-EA0A-85952A842E2D}"/>
          </ac:picMkLst>
        </pc:picChg>
        <pc:picChg chg="add mod">
          <ac:chgData name="Angelo Perlin" userId="79c11a72-a384-4e28-ac1d-fb39f929b37b" providerId="ADAL" clId="{1E52C76A-418E-4328-AD23-27D5C70CDB97}" dt="2024-09-24T14:16:42.302" v="202" actId="1076"/>
          <ac:picMkLst>
            <pc:docMk/>
            <pc:sldMk cId="0" sldId="256"/>
            <ac:picMk id="50" creationId="{9FF1CC84-C4B1-5C12-E0D8-E717704DD2EA}"/>
          </ac:picMkLst>
        </pc:picChg>
        <pc:picChg chg="add mod">
          <ac:chgData name="Angelo Perlin" userId="79c11a72-a384-4e28-ac1d-fb39f929b37b" providerId="ADAL" clId="{1E52C76A-418E-4328-AD23-27D5C70CDB97}" dt="2024-09-24T14:16:42.302" v="202" actId="1076"/>
          <ac:picMkLst>
            <pc:docMk/>
            <pc:sldMk cId="0" sldId="256"/>
            <ac:picMk id="51" creationId="{F8817125-22D4-65C7-1806-596C9D46616C}"/>
          </ac:picMkLst>
        </pc:picChg>
        <pc:picChg chg="add mod">
          <ac:chgData name="Angelo Perlin" userId="79c11a72-a384-4e28-ac1d-fb39f929b37b" providerId="ADAL" clId="{1E52C76A-418E-4328-AD23-27D5C70CDB97}" dt="2024-09-24T14:18:29.117" v="244" actId="1076"/>
          <ac:picMkLst>
            <pc:docMk/>
            <pc:sldMk cId="0" sldId="256"/>
            <ac:picMk id="54" creationId="{D604DEE5-091A-59CA-57E6-9552D81C6534}"/>
          </ac:picMkLst>
        </pc:picChg>
        <pc:picChg chg="add mod">
          <ac:chgData name="Angelo Perlin" userId="79c11a72-a384-4e28-ac1d-fb39f929b37b" providerId="ADAL" clId="{1E52C76A-418E-4328-AD23-27D5C70CDB97}" dt="2024-09-24T14:18:29.117" v="244" actId="1076"/>
          <ac:picMkLst>
            <pc:docMk/>
            <pc:sldMk cId="0" sldId="256"/>
            <ac:picMk id="55" creationId="{43ADDC1F-B163-DDDB-1591-A32AA0923CD9}"/>
          </ac:picMkLst>
        </pc:picChg>
        <pc:picChg chg="add mod">
          <ac:chgData name="Angelo Perlin" userId="79c11a72-a384-4e28-ac1d-fb39f929b37b" providerId="ADAL" clId="{1E52C76A-418E-4328-AD23-27D5C70CDB97}" dt="2024-09-24T14:18:29.117" v="244" actId="1076"/>
          <ac:picMkLst>
            <pc:docMk/>
            <pc:sldMk cId="0" sldId="256"/>
            <ac:picMk id="56" creationId="{2FCA9FE0-708A-78A0-204B-28CEF9DC467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03408" y="6232271"/>
            <a:ext cx="6838632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206817" y="11258296"/>
            <a:ext cx="5631815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2272" y="804164"/>
            <a:ext cx="7240905" cy="3216656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2272" y="804164"/>
            <a:ext cx="7240905" cy="3216656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02272" y="4623943"/>
            <a:ext cx="349977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143406" y="4623943"/>
            <a:ext cx="349977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02272" y="4623943"/>
            <a:ext cx="7240905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735453" y="18696814"/>
            <a:ext cx="2574544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02272" y="18696814"/>
            <a:ext cx="1850453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792724" y="18696814"/>
            <a:ext cx="1850453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6" Type="http://schemas.openxmlformats.org/officeDocument/2006/relationships/image" Target="../media/image15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eg"/><Relationship Id="rId1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Immagine 36" descr="Immagine che contiene persona, vestiti, pianta, aria aperta&#10;&#10;Descrizione generata automaticamente">
            <a:extLst>
              <a:ext uri="{FF2B5EF4-FFF2-40B4-BE49-F238E27FC236}">
                <a16:creationId xmlns:a16="http://schemas.microsoft.com/office/drawing/2014/main" id="{0AF1CC76-D78B-18B8-479E-73B19AAD83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80"/>
          <a:stretch/>
        </p:blipFill>
        <p:spPr>
          <a:xfrm>
            <a:off x="651802" y="2852337"/>
            <a:ext cx="6685280" cy="3559613"/>
          </a:xfrm>
          <a:prstGeom prst="rect">
            <a:avLst/>
          </a:prstGeom>
        </p:spPr>
      </p:pic>
      <p:pic>
        <p:nvPicPr>
          <p:cNvPr id="3" name="Slika 11">
            <a:extLst>
              <a:ext uri="{FF2B5EF4-FFF2-40B4-BE49-F238E27FC236}">
                <a16:creationId xmlns:a16="http://schemas.microsoft.com/office/drawing/2014/main" id="{4916BD49-375F-5BAA-2ECC-07F4A14F8D4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426" b="14759"/>
          <a:stretch/>
        </p:blipFill>
        <p:spPr>
          <a:xfrm>
            <a:off x="800099" y="603251"/>
            <a:ext cx="4145883" cy="1362946"/>
          </a:xfrm>
          <a:prstGeom prst="rect">
            <a:avLst/>
          </a:prstGeom>
          <a:noFill/>
        </p:spPr>
      </p:pic>
      <p:sp>
        <p:nvSpPr>
          <p:cNvPr id="87" name="Rettangolo 86">
            <a:extLst>
              <a:ext uri="{FF2B5EF4-FFF2-40B4-BE49-F238E27FC236}">
                <a16:creationId xmlns:a16="http://schemas.microsoft.com/office/drawing/2014/main" id="{2488D3DB-67DC-49BC-32B9-54DC5F54CECA}"/>
              </a:ext>
            </a:extLst>
          </p:cNvPr>
          <p:cNvSpPr/>
          <p:nvPr/>
        </p:nvSpPr>
        <p:spPr>
          <a:xfrm>
            <a:off x="0" y="6448401"/>
            <a:ext cx="8039100" cy="5051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object 2"/>
          <p:cNvSpPr txBox="1"/>
          <p:nvPr/>
        </p:nvSpPr>
        <p:spPr>
          <a:xfrm>
            <a:off x="651802" y="2231686"/>
            <a:ext cx="6685280" cy="633095"/>
          </a:xfrm>
          <a:prstGeom prst="rect">
            <a:avLst/>
          </a:prstGeom>
          <a:solidFill>
            <a:srgbClr val="33B2A4"/>
          </a:solidFill>
        </p:spPr>
        <p:txBody>
          <a:bodyPr vert="horz" wrap="square" lIns="0" tIns="97155" rIns="0" bIns="0" rtlCol="0">
            <a:spAutoFit/>
          </a:bodyPr>
          <a:lstStyle/>
          <a:p>
            <a:pPr marL="131445">
              <a:lnSpc>
                <a:spcPct val="100000"/>
              </a:lnSpc>
              <a:spcBef>
                <a:spcPts val="765"/>
              </a:spcBef>
            </a:pPr>
            <a:r>
              <a:rPr lang="it-IT" sz="1400" b="1" dirty="0">
                <a:solidFill>
                  <a:srgbClr val="FFFFFF"/>
                </a:solidFill>
                <a:latin typeface="Open Sans Semibold"/>
                <a:cs typeface="Open Sans Semibold"/>
              </a:rPr>
              <a:t>TITOLO</a:t>
            </a:r>
            <a:r>
              <a:rPr lang="it-IT" sz="1400" b="1" spc="30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lang="it-IT" sz="1400" b="1" dirty="0">
                <a:solidFill>
                  <a:srgbClr val="FFFFFF"/>
                </a:solidFill>
                <a:latin typeface="Open Sans Semibold"/>
                <a:cs typeface="Open Sans Semibold"/>
              </a:rPr>
              <a:t>DEL</a:t>
            </a:r>
            <a:r>
              <a:rPr lang="it-IT" sz="1400" b="1" spc="30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lang="it-IT" sz="1400" b="1" dirty="0">
                <a:solidFill>
                  <a:srgbClr val="FFFFFF"/>
                </a:solidFill>
                <a:latin typeface="Open Sans Semibold"/>
                <a:cs typeface="Open Sans Semibold"/>
              </a:rPr>
              <a:t>PROGETTO</a:t>
            </a:r>
            <a:r>
              <a:rPr lang="it-IT" sz="1400" b="1" spc="30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lang="it-IT" sz="1400" b="1" dirty="0">
                <a:solidFill>
                  <a:srgbClr val="FFFFFF"/>
                </a:solidFill>
                <a:latin typeface="Open Sans Semibold"/>
                <a:cs typeface="Open Sans Semibold"/>
              </a:rPr>
              <a:t>IN</a:t>
            </a:r>
            <a:r>
              <a:rPr lang="it-IT" sz="1400" b="1" spc="30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lang="it-IT" sz="1400" b="1" dirty="0">
                <a:solidFill>
                  <a:srgbClr val="FFFFFF"/>
                </a:solidFill>
                <a:latin typeface="Open Sans Semibold"/>
                <a:cs typeface="Open Sans Semibold"/>
              </a:rPr>
              <a:t>LINGUA</a:t>
            </a:r>
            <a:r>
              <a:rPr lang="it-IT" sz="1400" b="1" spc="30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lang="it-IT" sz="1400" b="1" spc="-10" dirty="0">
                <a:solidFill>
                  <a:srgbClr val="FFFFFF"/>
                </a:solidFill>
                <a:latin typeface="Open Sans Semibold"/>
                <a:cs typeface="Open Sans Semibold"/>
              </a:rPr>
              <a:t>ITALIANA</a:t>
            </a:r>
            <a:endParaRPr lang="it-IT" sz="1400" dirty="0">
              <a:latin typeface="Open Sans Semibold"/>
              <a:cs typeface="Open Sans Semibold"/>
            </a:endParaRPr>
          </a:p>
          <a:p>
            <a:pPr marL="131445">
              <a:lnSpc>
                <a:spcPct val="100000"/>
              </a:lnSpc>
              <a:spcBef>
                <a:spcPts val="30"/>
              </a:spcBef>
            </a:pPr>
            <a:r>
              <a:rPr lang="it-IT" sz="1400" b="1" i="1" dirty="0">
                <a:solidFill>
                  <a:srgbClr val="FFFFFF"/>
                </a:solidFill>
                <a:latin typeface="Open Sans SemiBold"/>
                <a:cs typeface="Open Sans SemiBold"/>
              </a:rPr>
              <a:t>NASLOV</a:t>
            </a:r>
            <a:r>
              <a:rPr lang="it-IT" sz="1400" b="1" i="1" spc="55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lang="it-IT" sz="1400" b="1" i="1" dirty="0">
                <a:solidFill>
                  <a:srgbClr val="FFFFFF"/>
                </a:solidFill>
                <a:latin typeface="Open Sans SemiBold"/>
                <a:cs typeface="Open Sans SemiBold"/>
              </a:rPr>
              <a:t>PROJEKTA</a:t>
            </a:r>
            <a:r>
              <a:rPr lang="it-IT" sz="1400" b="1" i="1" spc="55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lang="it-IT" sz="1400" b="1" i="1" dirty="0">
                <a:solidFill>
                  <a:srgbClr val="FFFFFF"/>
                </a:solidFill>
                <a:latin typeface="Open Sans SemiBold"/>
                <a:cs typeface="Open Sans SemiBold"/>
              </a:rPr>
              <a:t>V</a:t>
            </a:r>
            <a:r>
              <a:rPr lang="it-IT" sz="1400" b="1" i="1" spc="55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lang="it-IT" sz="1400" b="1" i="1" dirty="0">
                <a:solidFill>
                  <a:srgbClr val="FFFFFF"/>
                </a:solidFill>
                <a:latin typeface="Open Sans SemiBold"/>
                <a:cs typeface="Open Sans SemiBold"/>
              </a:rPr>
              <a:t>SLOVENSKEM</a:t>
            </a:r>
            <a:r>
              <a:rPr lang="it-IT" sz="1400" b="1" i="1" spc="60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lang="it-IT" sz="1400" b="1" i="1" spc="-10" dirty="0">
                <a:solidFill>
                  <a:srgbClr val="FFFFFF"/>
                </a:solidFill>
                <a:latin typeface="Open Sans SemiBold"/>
                <a:cs typeface="Open Sans SemiBold"/>
              </a:rPr>
              <a:t>JEZIKU</a:t>
            </a:r>
            <a:endParaRPr lang="it-IT" sz="1400" dirty="0">
              <a:latin typeface="Open Sans SemiBold"/>
              <a:cs typeface="Open Sans SemiBold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317104" y="5993374"/>
            <a:ext cx="1798955" cy="910590"/>
          </a:xfrm>
          <a:custGeom>
            <a:avLst/>
            <a:gdLst/>
            <a:ahLst/>
            <a:cxnLst/>
            <a:rect l="l" t="t" r="r" b="b"/>
            <a:pathLst>
              <a:path w="1798954" h="910590">
                <a:moveTo>
                  <a:pt x="1670828" y="0"/>
                </a:moveTo>
                <a:lnTo>
                  <a:pt x="128083" y="0"/>
                </a:lnTo>
                <a:lnTo>
                  <a:pt x="78227" y="10065"/>
                </a:lnTo>
                <a:lnTo>
                  <a:pt x="37514" y="37514"/>
                </a:lnTo>
                <a:lnTo>
                  <a:pt x="10065" y="78227"/>
                </a:lnTo>
                <a:lnTo>
                  <a:pt x="0" y="128083"/>
                </a:lnTo>
                <a:lnTo>
                  <a:pt x="0" y="781973"/>
                </a:lnTo>
                <a:lnTo>
                  <a:pt x="10065" y="831829"/>
                </a:lnTo>
                <a:lnTo>
                  <a:pt x="37514" y="872542"/>
                </a:lnTo>
                <a:lnTo>
                  <a:pt x="78227" y="899991"/>
                </a:lnTo>
                <a:lnTo>
                  <a:pt x="128083" y="910056"/>
                </a:lnTo>
                <a:lnTo>
                  <a:pt x="1670828" y="910056"/>
                </a:lnTo>
                <a:lnTo>
                  <a:pt x="1720683" y="899991"/>
                </a:lnTo>
                <a:lnTo>
                  <a:pt x="1761396" y="872542"/>
                </a:lnTo>
                <a:lnTo>
                  <a:pt x="1788845" y="831829"/>
                </a:lnTo>
                <a:lnTo>
                  <a:pt x="1798911" y="781973"/>
                </a:lnTo>
                <a:lnTo>
                  <a:pt x="1798911" y="128083"/>
                </a:lnTo>
                <a:lnTo>
                  <a:pt x="1788845" y="78227"/>
                </a:lnTo>
                <a:lnTo>
                  <a:pt x="1761396" y="37514"/>
                </a:lnTo>
                <a:lnTo>
                  <a:pt x="1720683" y="10065"/>
                </a:lnTo>
                <a:lnTo>
                  <a:pt x="1670828" y="0"/>
                </a:lnTo>
                <a:close/>
              </a:path>
            </a:pathLst>
          </a:custGeom>
          <a:solidFill>
            <a:srgbClr val="33B2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543551" y="6032336"/>
            <a:ext cx="1268477" cy="97526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1200" b="1" dirty="0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Durata</a:t>
            </a:r>
            <a:r>
              <a:rPr sz="1200" b="1" spc="-25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it-IT" sz="1200" b="1" spc="-25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it-IT" sz="1200" b="1" i="1" spc="-10" dirty="0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Trajanje</a:t>
            </a:r>
            <a:br>
              <a:rPr lang="it-IT" sz="1200" b="1" i="1" spc="-1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sl-SI" sz="1200" b="1" i="1" spc="-10" dirty="0">
                <a:solidFill>
                  <a:srgbClr val="FFFFFF"/>
                </a:solidFill>
                <a:latin typeface="Open Sans SemiBold"/>
                <a:cs typeface="Open Sans SemiBold"/>
              </a:rPr>
              <a:t>24 mesi </a:t>
            </a:r>
          </a:p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sl-SI" sz="1200" b="1" i="1" spc="-10" dirty="0">
                <a:solidFill>
                  <a:srgbClr val="FFFFFF"/>
                </a:solidFill>
                <a:latin typeface="Open Sans SemiBold"/>
                <a:cs typeface="Open Sans SemiBold"/>
              </a:rPr>
              <a:t>24 mesecev </a:t>
            </a:r>
            <a:endParaRPr lang="sl-SI" sz="1200" dirty="0">
              <a:latin typeface="Open Sans SemiBold"/>
              <a:cs typeface="Open Sans SemiBold"/>
            </a:endParaRPr>
          </a:p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endParaRPr lang="it-IT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096245" y="5993374"/>
            <a:ext cx="1798955" cy="910590"/>
          </a:xfrm>
          <a:custGeom>
            <a:avLst/>
            <a:gdLst/>
            <a:ahLst/>
            <a:cxnLst/>
            <a:rect l="l" t="t" r="r" b="b"/>
            <a:pathLst>
              <a:path w="1798954" h="910590">
                <a:moveTo>
                  <a:pt x="1670828" y="0"/>
                </a:moveTo>
                <a:lnTo>
                  <a:pt x="128083" y="0"/>
                </a:lnTo>
                <a:lnTo>
                  <a:pt x="78227" y="10065"/>
                </a:lnTo>
                <a:lnTo>
                  <a:pt x="37514" y="37514"/>
                </a:lnTo>
                <a:lnTo>
                  <a:pt x="10065" y="78227"/>
                </a:lnTo>
                <a:lnTo>
                  <a:pt x="0" y="128083"/>
                </a:lnTo>
                <a:lnTo>
                  <a:pt x="0" y="781973"/>
                </a:lnTo>
                <a:lnTo>
                  <a:pt x="10065" y="831829"/>
                </a:lnTo>
                <a:lnTo>
                  <a:pt x="37514" y="872542"/>
                </a:lnTo>
                <a:lnTo>
                  <a:pt x="78227" y="899991"/>
                </a:lnTo>
                <a:lnTo>
                  <a:pt x="128083" y="910056"/>
                </a:lnTo>
                <a:lnTo>
                  <a:pt x="1670828" y="910056"/>
                </a:lnTo>
                <a:lnTo>
                  <a:pt x="1720683" y="899991"/>
                </a:lnTo>
                <a:lnTo>
                  <a:pt x="1761396" y="872542"/>
                </a:lnTo>
                <a:lnTo>
                  <a:pt x="1788845" y="831829"/>
                </a:lnTo>
                <a:lnTo>
                  <a:pt x="1798911" y="781973"/>
                </a:lnTo>
                <a:lnTo>
                  <a:pt x="1798911" y="128083"/>
                </a:lnTo>
                <a:lnTo>
                  <a:pt x="1788845" y="78227"/>
                </a:lnTo>
                <a:lnTo>
                  <a:pt x="1761396" y="37514"/>
                </a:lnTo>
                <a:lnTo>
                  <a:pt x="1720683" y="10065"/>
                </a:lnTo>
                <a:lnTo>
                  <a:pt x="1670828" y="0"/>
                </a:lnTo>
                <a:close/>
              </a:path>
            </a:pathLst>
          </a:custGeom>
          <a:solidFill>
            <a:srgbClr val="33B2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238852" y="6164669"/>
            <a:ext cx="1511182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5"/>
              </a:spcBef>
            </a:pPr>
            <a:r>
              <a:rPr sz="12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Budget</a:t>
            </a:r>
            <a:r>
              <a:rPr sz="1200" b="1" spc="-25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200" b="1" spc="-2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FESR </a:t>
            </a:r>
            <a:r>
              <a:rPr sz="1200" b="1" i="1" spc="-10" dirty="0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Soﬁnanciranje</a:t>
            </a:r>
            <a:r>
              <a:rPr sz="1200" b="1" i="1" spc="-1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200" b="1" i="1" spc="-2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ESRR</a:t>
            </a:r>
            <a:br>
              <a:rPr lang="it-IT" sz="1200" b="1" i="1" spc="-2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it-IT" sz="1200" spc="-2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709.248,70</a:t>
            </a: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23028" y="9475575"/>
            <a:ext cx="6714490" cy="252633"/>
          </a:xfrm>
          <a:prstGeom prst="rect">
            <a:avLst/>
          </a:prstGeom>
          <a:solidFill>
            <a:srgbClr val="33B2A4"/>
          </a:solidFill>
        </p:spPr>
        <p:txBody>
          <a:bodyPr vert="horz" wrap="square" lIns="0" tIns="36830" rIns="0" bIns="0" rtlCol="0">
            <a:spAutoFit/>
          </a:bodyPr>
          <a:lstStyle/>
          <a:p>
            <a:pPr marL="31750" algn="ctr">
              <a:spcBef>
                <a:spcPts val="290"/>
              </a:spcBef>
            </a:pPr>
            <a:r>
              <a:rPr lang="it-IT" sz="1400" b="1" dirty="0">
                <a:solidFill>
                  <a:srgbClr val="FFFFFF"/>
                </a:solidFill>
                <a:latin typeface="Open Sans"/>
                <a:cs typeface="Open Sans"/>
              </a:rPr>
              <a:t>www.ita-</a:t>
            </a:r>
            <a:r>
              <a:rPr lang="it-IT" sz="1400" b="1" spc="-10" dirty="0">
                <a:solidFill>
                  <a:srgbClr val="FFFFFF"/>
                </a:solidFill>
                <a:latin typeface="Open Sans"/>
                <a:cs typeface="Open Sans"/>
              </a:rPr>
              <a:t>slo.eu/b</a:t>
            </a:r>
            <a:r>
              <a:rPr lang="it-IT" sz="1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iotech2agri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623028" y="10087960"/>
            <a:ext cx="3306705" cy="1313821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r>
              <a:rPr lang="it-IT" sz="9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PARTNER DI PROGETTO / PROJEKTNI PARTNERJI</a:t>
            </a:r>
          </a:p>
          <a:p>
            <a:r>
              <a:rPr lang="it-IT" sz="9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LP/VP: </a:t>
            </a:r>
            <a:r>
              <a:rPr lang="it-IT" sz="9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Regijska</a:t>
            </a:r>
            <a:r>
              <a:rPr lang="it-IT" sz="9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9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razvojna</a:t>
            </a:r>
            <a:r>
              <a:rPr lang="it-IT" sz="9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9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agencija</a:t>
            </a:r>
            <a:r>
              <a:rPr lang="it-IT" sz="9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ROD</a:t>
            </a:r>
            <a:endParaRPr lang="sl-SI" sz="9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sl-SI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PP2: Venetian Cluster</a:t>
            </a:r>
          </a:p>
          <a:p>
            <a:r>
              <a:rPr lang="sl-SI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PP3: ZRS - Znanstveno-raziskovalno središče Koper</a:t>
            </a:r>
          </a:p>
          <a:p>
            <a:r>
              <a:rPr lang="sl-SI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PP4: AGRIFOOD &amp; BIOECONOMY FVG FOUNDATION</a:t>
            </a:r>
          </a:p>
          <a:p>
            <a:r>
              <a:rPr lang="sl-SI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PP5: </a:t>
            </a:r>
            <a:r>
              <a:rPr lang="it-IT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INFORMEST – Centro di Servizi e Documentazione per la Cooperazione Economica Internazionale</a:t>
            </a:r>
            <a:endParaRPr lang="sl-SI" sz="9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sl-SI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PP6: PRIMORSKI TEHNOLOŠKI PARK D.O.O.</a:t>
            </a:r>
            <a:endParaRPr lang="it-IT" sz="9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2700" marR="2280920">
              <a:lnSpc>
                <a:spcPct val="100000"/>
              </a:lnSpc>
              <a:spcBef>
                <a:spcPts val="229"/>
              </a:spcBef>
            </a:pPr>
            <a:endParaRPr sz="9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400551" y="10087843"/>
            <a:ext cx="2869424" cy="1426673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r>
              <a:rPr lang="it-IT" sz="9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PARTNER ASSOCIATI / PRIDRUŽENI PARTNERJI</a:t>
            </a:r>
            <a:endParaRPr lang="sl-SI" sz="9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it-IT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PA1/PPP1:  Rigoni di Asiago </a:t>
            </a:r>
            <a:r>
              <a:rPr lang="it-IT" sz="9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srl</a:t>
            </a:r>
            <a:endParaRPr lang="sl-SI" sz="9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it-IT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PA2/PPP2: </a:t>
            </a:r>
            <a:r>
              <a:rPr lang="sl-SI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OBMOČNA OBRTNO-PODJETNIŠKA ZBORNICA NOVA GORICA</a:t>
            </a:r>
          </a:p>
          <a:p>
            <a:r>
              <a:rPr lang="it-IT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PA3/PPP3: </a:t>
            </a:r>
            <a:r>
              <a:rPr lang="sl-SI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SCHERZ d.o.o.</a:t>
            </a:r>
          </a:p>
          <a:p>
            <a:r>
              <a:rPr lang="it-IT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PA4/PPP4:</a:t>
            </a:r>
            <a:r>
              <a:rPr lang="sl-SI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U&amp;V </a:t>
            </a:r>
            <a:r>
              <a:rPr lang="it-IT" sz="9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proizvodnja</a:t>
            </a:r>
            <a:r>
              <a:rPr lang="it-IT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it-IT" sz="9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trgovina</a:t>
            </a:r>
            <a:r>
              <a:rPr lang="it-IT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9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d.o.o</a:t>
            </a:r>
            <a:r>
              <a:rPr lang="it-IT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sl-SI" sz="9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sl-SI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PA5/PPP5: </a:t>
            </a:r>
            <a:r>
              <a:rPr lang="it-IT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UNIONE DEI CONSORZI VINI DOC DEL FRIULI VENEZIA GIULIA</a:t>
            </a:r>
            <a:endParaRPr lang="sl-SI" sz="9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sl-SI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PA6/PPP6: COBIK - Center odličnosti za biosenzoriko, instrumentacijo in procesno kontrolo</a:t>
            </a:r>
            <a:endParaRPr lang="it-IT" sz="9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97890" y="13038430"/>
            <a:ext cx="6759554" cy="3052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95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</a:t>
            </a:r>
            <a:r>
              <a:rPr sz="950" spc="155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50" dirty="0" err="1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progetto</a:t>
            </a:r>
            <a:r>
              <a:rPr sz="950" spc="16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950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BioTech2Agri</a:t>
            </a:r>
            <a:r>
              <a:rPr sz="950" spc="155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5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è</a:t>
            </a:r>
            <a:r>
              <a:rPr sz="950" spc="16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5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co-ﬁnanziato</a:t>
            </a:r>
            <a:r>
              <a:rPr sz="950" spc="16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5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dall’Unione</a:t>
            </a:r>
            <a:r>
              <a:rPr sz="950" spc="155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5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europea</a:t>
            </a:r>
            <a:r>
              <a:rPr sz="950" spc="16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5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nell’ambito</a:t>
            </a:r>
            <a:r>
              <a:rPr sz="950" spc="16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5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</a:t>
            </a:r>
            <a:r>
              <a:rPr sz="950" spc="155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5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Programma</a:t>
            </a:r>
            <a:r>
              <a:rPr sz="950" spc="16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5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Interreg</a:t>
            </a:r>
            <a:r>
              <a:rPr sz="950" spc="155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50" spc="-35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VI-</a:t>
            </a:r>
            <a:r>
              <a:rPr sz="95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sz="950" spc="16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5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Italia-</a:t>
            </a:r>
            <a:r>
              <a:rPr sz="950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Slovenia.</a:t>
            </a:r>
            <a:endParaRPr sz="95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sz="950" i="1" dirty="0" err="1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Projekt</a:t>
            </a:r>
            <a:r>
              <a:rPr sz="950" i="1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950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BioTech2Agri</a:t>
            </a:r>
            <a:r>
              <a:rPr sz="950" i="1" spc="-15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50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soﬁnancira</a:t>
            </a:r>
            <a:r>
              <a:rPr sz="950" i="1" spc="-15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50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Evropska</a:t>
            </a:r>
            <a:r>
              <a:rPr sz="950" i="1" spc="-15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50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unija</a:t>
            </a:r>
            <a:r>
              <a:rPr sz="950" i="1" spc="-15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50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</a:t>
            </a:r>
            <a:r>
              <a:rPr sz="950" i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50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okviru</a:t>
            </a:r>
            <a:r>
              <a:rPr sz="950" i="1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50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Programa</a:t>
            </a:r>
            <a:r>
              <a:rPr sz="950" i="1" spc="-15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50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Interreg</a:t>
            </a:r>
            <a:r>
              <a:rPr sz="950" i="1" spc="-15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50" i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VI-</a:t>
            </a:r>
            <a:r>
              <a:rPr sz="950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sz="950" i="1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50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Italija-</a:t>
            </a:r>
            <a:r>
              <a:rPr sz="950" i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Slovenija.</a:t>
            </a:r>
            <a:endParaRPr sz="95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623029" y="12625006"/>
            <a:ext cx="6750684" cy="0"/>
          </a:xfrm>
          <a:custGeom>
            <a:avLst/>
            <a:gdLst/>
            <a:ahLst/>
            <a:cxnLst/>
            <a:rect l="l" t="t" r="r" b="b"/>
            <a:pathLst>
              <a:path w="6750684">
                <a:moveTo>
                  <a:pt x="0" y="0"/>
                </a:moveTo>
                <a:lnTo>
                  <a:pt x="6750539" y="0"/>
                </a:lnTo>
              </a:path>
            </a:pathLst>
          </a:custGeom>
          <a:ln w="17730">
            <a:solidFill>
              <a:srgbClr val="33B2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CasellaDiTesto 74">
            <a:extLst>
              <a:ext uri="{FF2B5EF4-FFF2-40B4-BE49-F238E27FC236}">
                <a16:creationId xmlns:a16="http://schemas.microsoft.com/office/drawing/2014/main" id="{A2832E51-EB8D-BC4E-7341-D4D20965E0D1}"/>
              </a:ext>
            </a:extLst>
          </p:cNvPr>
          <p:cNvSpPr txBox="1"/>
          <p:nvPr/>
        </p:nvSpPr>
        <p:spPr>
          <a:xfrm>
            <a:off x="675524" y="7294510"/>
            <a:ext cx="27824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 progetto affronta una sfida comune nell'area del programma legata al potenziamento dell'innovazione e della competitività nel settore agroalimentare attraverso soluzioni biotecnologiche e la collaborazione tra diversi attori e competenze sinergiche e complementari.</a:t>
            </a:r>
          </a:p>
          <a:p>
            <a:endParaRPr lang="it-IT" sz="12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t-IT" sz="12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t-IT" sz="12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t-IT" sz="12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t-IT" sz="1200" dirty="0"/>
          </a:p>
        </p:txBody>
      </p:sp>
      <p:sp>
        <p:nvSpPr>
          <p:cNvPr id="76" name="CasellaDiTesto 75">
            <a:extLst>
              <a:ext uri="{FF2B5EF4-FFF2-40B4-BE49-F238E27FC236}">
                <a16:creationId xmlns:a16="http://schemas.microsoft.com/office/drawing/2014/main" id="{F153F587-9337-64E7-D4CD-6EE7A0FC8293}"/>
              </a:ext>
            </a:extLst>
          </p:cNvPr>
          <p:cNvSpPr txBox="1"/>
          <p:nvPr/>
        </p:nvSpPr>
        <p:spPr>
          <a:xfrm>
            <a:off x="4558902" y="7294510"/>
            <a:ext cx="27824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l-SI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rojekt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obravnava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skupni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izziv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programskem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območju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 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nanaša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krepitev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inovacij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konkurenčnosti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 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agroživilskem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sektorju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z 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biotehnološkimi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rešitvami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sodelovanjem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z 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različnimi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akterji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ter 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sinergijskimi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komplementarnimi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kompetencami</a:t>
            </a:r>
            <a:r>
              <a:rPr lang="it-IT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endParaRPr lang="it-IT" sz="12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t-IT" sz="12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t-IT" sz="12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t-IT" sz="12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t-IT" sz="12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t-IT" sz="12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61743" y="5993374"/>
            <a:ext cx="1798955" cy="910590"/>
          </a:xfrm>
          <a:custGeom>
            <a:avLst/>
            <a:gdLst/>
            <a:ahLst/>
            <a:cxnLst/>
            <a:rect l="l" t="t" r="r" b="b"/>
            <a:pathLst>
              <a:path w="1798955" h="910590">
                <a:moveTo>
                  <a:pt x="1670828" y="0"/>
                </a:moveTo>
                <a:lnTo>
                  <a:pt x="128083" y="0"/>
                </a:lnTo>
                <a:lnTo>
                  <a:pt x="78227" y="10065"/>
                </a:lnTo>
                <a:lnTo>
                  <a:pt x="37514" y="37514"/>
                </a:lnTo>
                <a:lnTo>
                  <a:pt x="10065" y="78227"/>
                </a:lnTo>
                <a:lnTo>
                  <a:pt x="0" y="128083"/>
                </a:lnTo>
                <a:lnTo>
                  <a:pt x="0" y="781973"/>
                </a:lnTo>
                <a:lnTo>
                  <a:pt x="10065" y="831829"/>
                </a:lnTo>
                <a:lnTo>
                  <a:pt x="37514" y="872542"/>
                </a:lnTo>
                <a:lnTo>
                  <a:pt x="78227" y="899991"/>
                </a:lnTo>
                <a:lnTo>
                  <a:pt x="128083" y="910056"/>
                </a:lnTo>
                <a:lnTo>
                  <a:pt x="1670828" y="910056"/>
                </a:lnTo>
                <a:lnTo>
                  <a:pt x="1720683" y="899991"/>
                </a:lnTo>
                <a:lnTo>
                  <a:pt x="1761396" y="872542"/>
                </a:lnTo>
                <a:lnTo>
                  <a:pt x="1788845" y="831829"/>
                </a:lnTo>
                <a:lnTo>
                  <a:pt x="1798911" y="781973"/>
                </a:lnTo>
                <a:lnTo>
                  <a:pt x="1798911" y="128083"/>
                </a:lnTo>
                <a:lnTo>
                  <a:pt x="1788845" y="78227"/>
                </a:lnTo>
                <a:lnTo>
                  <a:pt x="1761396" y="37514"/>
                </a:lnTo>
                <a:lnTo>
                  <a:pt x="1720683" y="10065"/>
                </a:lnTo>
                <a:lnTo>
                  <a:pt x="1670828" y="0"/>
                </a:lnTo>
                <a:close/>
              </a:path>
            </a:pathLst>
          </a:custGeom>
          <a:solidFill>
            <a:srgbClr val="33B2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27072" y="6224120"/>
            <a:ext cx="1068070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2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Budget</a:t>
            </a:r>
            <a:r>
              <a:rPr sz="1200" b="1" spc="-25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totale</a:t>
            </a: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2225">
              <a:lnSpc>
                <a:spcPct val="100000"/>
              </a:lnSpc>
              <a:spcBef>
                <a:spcPts val="10"/>
              </a:spcBef>
            </a:pPr>
            <a:r>
              <a:rPr sz="1200" b="1" i="1" dirty="0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Skupni</a:t>
            </a:r>
            <a:r>
              <a:rPr sz="1200" b="1" i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200" b="1" i="1" spc="-10" dirty="0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znesek</a:t>
            </a:r>
            <a:endParaRPr lang="it-IT" sz="1200" b="1" i="1" spc="-10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2225" algn="ctr">
              <a:lnSpc>
                <a:spcPct val="100000"/>
              </a:lnSpc>
              <a:spcBef>
                <a:spcPts val="10"/>
              </a:spcBef>
            </a:pPr>
            <a:r>
              <a:rPr lang="it-IT" sz="1200" spc="-1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886.560,89 €</a:t>
            </a:r>
            <a:endParaRPr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9" name="Immagine 88">
            <a:extLst>
              <a:ext uri="{FF2B5EF4-FFF2-40B4-BE49-F238E27FC236}">
                <a16:creationId xmlns:a16="http://schemas.microsoft.com/office/drawing/2014/main" id="{6EBE9006-7F0D-8F00-CE63-508C61ECF0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550" y="14575871"/>
            <a:ext cx="7772400" cy="5534579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B6392DCA-835A-2B77-0ACC-178FCFFC3C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2339" y="952904"/>
            <a:ext cx="564746" cy="564746"/>
          </a:xfrm>
          <a:prstGeom prst="rect">
            <a:avLst/>
          </a:prstGeom>
        </p:spPr>
      </p:pic>
      <p:pic>
        <p:nvPicPr>
          <p:cNvPr id="11" name="Immagine 10" descr="Immagine che contiene modello, quadrato, Simmetria, arte&#10;&#10;Descrizione generata automaticamente">
            <a:extLst>
              <a:ext uri="{FF2B5EF4-FFF2-40B4-BE49-F238E27FC236}">
                <a16:creationId xmlns:a16="http://schemas.microsoft.com/office/drawing/2014/main" id="{2EDCA9DE-506E-4F53-B7FD-72B3FB9A0A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461" y="9070051"/>
            <a:ext cx="659624" cy="659624"/>
          </a:xfrm>
          <a:prstGeom prst="rect">
            <a:avLst/>
          </a:prstGeom>
        </p:spPr>
      </p:pic>
      <p:sp>
        <p:nvSpPr>
          <p:cNvPr id="25" name="object 3">
            <a:extLst>
              <a:ext uri="{FF2B5EF4-FFF2-40B4-BE49-F238E27FC236}">
                <a16:creationId xmlns:a16="http://schemas.microsoft.com/office/drawing/2014/main" id="{1CB4F499-AF5B-E9E4-DACF-19105432314C}"/>
              </a:ext>
            </a:extLst>
          </p:cNvPr>
          <p:cNvSpPr txBox="1"/>
          <p:nvPr/>
        </p:nvSpPr>
        <p:spPr>
          <a:xfrm>
            <a:off x="656474" y="2242525"/>
            <a:ext cx="6356350" cy="605294"/>
          </a:xfrm>
          <a:prstGeom prst="rect">
            <a:avLst/>
          </a:prstGeom>
          <a:solidFill>
            <a:srgbClr val="1DB1A3"/>
          </a:solidFill>
        </p:spPr>
        <p:txBody>
          <a:bodyPr vert="horz" wrap="square" lIns="0" tIns="83820" rIns="0" bIns="0" rtlCol="0">
            <a:spAutoFit/>
          </a:bodyPr>
          <a:lstStyle/>
          <a:p>
            <a:pPr marL="125095">
              <a:lnSpc>
                <a:spcPct val="100000"/>
              </a:lnSpc>
              <a:spcBef>
                <a:spcPts val="660"/>
              </a:spcBef>
            </a:pPr>
            <a:r>
              <a:rPr lang="sl-SI" sz="1400" b="1" dirty="0">
                <a:solidFill>
                  <a:srgbClr val="FFFFFF"/>
                </a:solidFill>
                <a:latin typeface="Open Sans Semibold"/>
                <a:cs typeface="Open Sans Semibold"/>
              </a:rPr>
              <a:t>BioTech2Agri</a:t>
            </a:r>
          </a:p>
          <a:p>
            <a:pPr marL="125095">
              <a:lnSpc>
                <a:spcPct val="100000"/>
              </a:lnSpc>
              <a:spcBef>
                <a:spcPts val="660"/>
              </a:spcBef>
            </a:pPr>
            <a:endParaRPr lang="sl-SI" sz="1400" b="1" dirty="0">
              <a:solidFill>
                <a:srgbClr val="FFFFFF"/>
              </a:solidFill>
              <a:latin typeface="Open Sans Semibold"/>
              <a:cs typeface="Open Sans Semibold"/>
            </a:endParaRP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CD556605-84B2-0589-0FC5-C641CF15D378}"/>
              </a:ext>
            </a:extLst>
          </p:cNvPr>
          <p:cNvSpPr txBox="1"/>
          <p:nvPr/>
        </p:nvSpPr>
        <p:spPr>
          <a:xfrm>
            <a:off x="2020628" y="2529597"/>
            <a:ext cx="50074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i="0" dirty="0">
                <a:solidFill>
                  <a:schemeClr val="bg1"/>
                </a:solidFill>
                <a:effectLst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Z </a:t>
            </a:r>
            <a:r>
              <a:rPr lang="it-IT" sz="1050" i="0" dirty="0" err="1">
                <a:solidFill>
                  <a:schemeClr val="bg1"/>
                </a:solidFill>
                <a:effectLst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inovacijami</a:t>
            </a:r>
            <a:r>
              <a:rPr lang="it-IT" sz="1050" i="0" dirty="0">
                <a:solidFill>
                  <a:schemeClr val="bg1"/>
                </a:solidFill>
                <a:effectLst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v </a:t>
            </a:r>
            <a:r>
              <a:rPr lang="it-IT" sz="1050" i="0" dirty="0" err="1">
                <a:solidFill>
                  <a:schemeClr val="bg1"/>
                </a:solidFill>
                <a:effectLst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biotehnologiji</a:t>
            </a:r>
            <a:r>
              <a:rPr lang="it-IT" sz="1050" i="0" dirty="0">
                <a:solidFill>
                  <a:schemeClr val="bg1"/>
                </a:solidFill>
                <a:effectLst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do </a:t>
            </a:r>
            <a:r>
              <a:rPr lang="it-IT" sz="1050" i="0" dirty="0" err="1">
                <a:solidFill>
                  <a:schemeClr val="bg1"/>
                </a:solidFill>
                <a:effectLst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trajnostnega</a:t>
            </a:r>
            <a:r>
              <a:rPr lang="it-IT" sz="1050" i="0" dirty="0">
                <a:solidFill>
                  <a:schemeClr val="bg1"/>
                </a:solidFill>
                <a:effectLst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in </a:t>
            </a:r>
            <a:r>
              <a:rPr lang="it-IT" sz="1050" i="0" dirty="0" err="1">
                <a:solidFill>
                  <a:schemeClr val="bg1"/>
                </a:solidFill>
                <a:effectLst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konkurenčnega</a:t>
            </a:r>
            <a:r>
              <a:rPr lang="it-IT" sz="1050" i="0" dirty="0">
                <a:solidFill>
                  <a:schemeClr val="bg1"/>
                </a:solidFill>
                <a:effectLst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it-IT" sz="1050" i="0" dirty="0" err="1">
                <a:solidFill>
                  <a:schemeClr val="bg1"/>
                </a:solidFill>
                <a:effectLst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kmetijstva</a:t>
            </a:r>
            <a:endParaRPr lang="it-IT" sz="1050" dirty="0">
              <a:solidFill>
                <a:schemeClr val="bg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9998D407-2E5F-D794-926C-DF56E0A29EE6}"/>
              </a:ext>
            </a:extLst>
          </p:cNvPr>
          <p:cNvSpPr txBox="1"/>
          <p:nvPr/>
        </p:nvSpPr>
        <p:spPr>
          <a:xfrm>
            <a:off x="2025859" y="2298906"/>
            <a:ext cx="6343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i="0" dirty="0">
                <a:solidFill>
                  <a:schemeClr val="bg1"/>
                </a:solidFill>
                <a:effectLst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Innovazione biotecnologica per un'agricoltura sostenibile e competitiva</a:t>
            </a:r>
            <a:endParaRPr lang="it-IT" sz="1100" dirty="0">
              <a:solidFill>
                <a:schemeClr val="bg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pic>
        <p:nvPicPr>
          <p:cNvPr id="45" name="Immagine 44" descr="Immagine che contiene modello, Elementi grafici, design, pixel&#10;&#10;Descrizione generata automaticamente">
            <a:extLst>
              <a:ext uri="{FF2B5EF4-FFF2-40B4-BE49-F238E27FC236}">
                <a16:creationId xmlns:a16="http://schemas.microsoft.com/office/drawing/2014/main" id="{6A01A2D4-1F2D-2014-1537-BDDDCC59ABC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" t="4829" r="6031" b="9036"/>
          <a:stretch/>
        </p:blipFill>
        <p:spPr>
          <a:xfrm>
            <a:off x="6673204" y="9069142"/>
            <a:ext cx="653529" cy="659066"/>
          </a:xfrm>
          <a:prstGeom prst="rect">
            <a:avLst/>
          </a:prstGeom>
        </p:spPr>
      </p:pic>
      <p:pic>
        <p:nvPicPr>
          <p:cNvPr id="46" name="Slika 38">
            <a:extLst>
              <a:ext uri="{FF2B5EF4-FFF2-40B4-BE49-F238E27FC236}">
                <a16:creationId xmlns:a16="http://schemas.microsoft.com/office/drawing/2014/main" id="{55449144-7783-C75E-C88F-95FDBC01F7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38" y="12001855"/>
            <a:ext cx="981640" cy="292970"/>
          </a:xfrm>
          <a:prstGeom prst="rect">
            <a:avLst/>
          </a:prstGeom>
          <a:noFill/>
        </p:spPr>
      </p:pic>
      <p:pic>
        <p:nvPicPr>
          <p:cNvPr id="47" name="Slika 39" descr="Venetian Cluster - YouTube">
            <a:extLst>
              <a:ext uri="{FF2B5EF4-FFF2-40B4-BE49-F238E27FC236}">
                <a16:creationId xmlns:a16="http://schemas.microsoft.com/office/drawing/2014/main" id="{822DD08A-3934-8E6D-6522-A0560B298A2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208" y="11908988"/>
            <a:ext cx="381000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Slika 40" descr="Znanstveno-raziskovalno središče Koper">
            <a:extLst>
              <a:ext uri="{FF2B5EF4-FFF2-40B4-BE49-F238E27FC236}">
                <a16:creationId xmlns:a16="http://schemas.microsoft.com/office/drawing/2014/main" id="{482D32BB-2F0F-9AA7-58C4-F6741F47FFD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2" t="14424" r="13077" b="14148"/>
          <a:stretch/>
        </p:blipFill>
        <p:spPr bwMode="auto">
          <a:xfrm>
            <a:off x="2673975" y="11913273"/>
            <a:ext cx="707373" cy="381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9" name="Slika 42">
            <a:extLst>
              <a:ext uri="{FF2B5EF4-FFF2-40B4-BE49-F238E27FC236}">
                <a16:creationId xmlns:a16="http://schemas.microsoft.com/office/drawing/2014/main" id="{6E499435-610B-BE60-EA0A-85952A842E2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281" y="12025731"/>
            <a:ext cx="1613753" cy="24257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Slika 43">
            <a:extLst>
              <a:ext uri="{FF2B5EF4-FFF2-40B4-BE49-F238E27FC236}">
                <a16:creationId xmlns:a16="http://schemas.microsoft.com/office/drawing/2014/main" id="{9FF1CC84-C4B1-5C12-E0D8-E717704DD2E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968" y="11963762"/>
            <a:ext cx="1211959" cy="353971"/>
          </a:xfrm>
          <a:prstGeom prst="rect">
            <a:avLst/>
          </a:prstGeom>
          <a:noFill/>
        </p:spPr>
      </p:pic>
      <p:pic>
        <p:nvPicPr>
          <p:cNvPr id="51" name="Slika 44" descr="Primorski tehnološki park - Podjetjem omogočamo rast in razvoj.">
            <a:extLst>
              <a:ext uri="{FF2B5EF4-FFF2-40B4-BE49-F238E27FC236}">
                <a16:creationId xmlns:a16="http://schemas.microsoft.com/office/drawing/2014/main" id="{F8817125-22D4-65C7-1806-596C9D46616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840" y="11950248"/>
            <a:ext cx="381000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object 17">
            <a:extLst>
              <a:ext uri="{FF2B5EF4-FFF2-40B4-BE49-F238E27FC236}">
                <a16:creationId xmlns:a16="http://schemas.microsoft.com/office/drawing/2014/main" id="{0DAC41BE-244B-3600-77FE-044D6D08FFB3}"/>
              </a:ext>
            </a:extLst>
          </p:cNvPr>
          <p:cNvSpPr txBox="1"/>
          <p:nvPr/>
        </p:nvSpPr>
        <p:spPr>
          <a:xfrm>
            <a:off x="3794267" y="13742179"/>
            <a:ext cx="1212568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l-SI" sz="700" dirty="0">
                <a:solidFill>
                  <a:srgbClr val="1D1D1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youtube.com/</a:t>
            </a:r>
            <a:br>
              <a:rPr lang="it-IT" sz="700" dirty="0">
                <a:solidFill>
                  <a:srgbClr val="1D1D1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sl-SI" sz="700" dirty="0">
                <a:solidFill>
                  <a:srgbClr val="1D1D1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@interregitalyslovenia </a:t>
            </a:r>
          </a:p>
        </p:txBody>
      </p:sp>
      <p:sp>
        <p:nvSpPr>
          <p:cNvPr id="53" name="object 19">
            <a:extLst>
              <a:ext uri="{FF2B5EF4-FFF2-40B4-BE49-F238E27FC236}">
                <a16:creationId xmlns:a16="http://schemas.microsoft.com/office/drawing/2014/main" id="{72745343-F494-D554-C74E-196CB8137C54}"/>
              </a:ext>
            </a:extLst>
          </p:cNvPr>
          <p:cNvSpPr txBox="1"/>
          <p:nvPr/>
        </p:nvSpPr>
        <p:spPr>
          <a:xfrm>
            <a:off x="5533613" y="13742180"/>
            <a:ext cx="96205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l-SI" sz="700" dirty="0">
                <a:solidFill>
                  <a:srgbClr val="1D1D1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linkedin.com/company/</a:t>
            </a:r>
            <a:r>
              <a:rPr lang="it-IT" sz="700" dirty="0">
                <a:solidFill>
                  <a:srgbClr val="1D1D1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biotech2agri</a:t>
            </a:r>
            <a:endParaRPr lang="sl-SI" sz="700" dirty="0">
              <a:solidFill>
                <a:srgbClr val="1D1D1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4" name="Immagine 53">
            <a:extLst>
              <a:ext uri="{FF2B5EF4-FFF2-40B4-BE49-F238E27FC236}">
                <a16:creationId xmlns:a16="http://schemas.microsoft.com/office/drawing/2014/main" id="{D604DEE5-091A-59CA-57E6-9552D81C653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750575" y="13727091"/>
            <a:ext cx="266700" cy="266700"/>
          </a:xfrm>
          <a:prstGeom prst="rect">
            <a:avLst/>
          </a:prstGeom>
        </p:spPr>
      </p:pic>
      <p:pic>
        <p:nvPicPr>
          <p:cNvPr id="55" name="Immagine 54">
            <a:extLst>
              <a:ext uri="{FF2B5EF4-FFF2-40B4-BE49-F238E27FC236}">
                <a16:creationId xmlns:a16="http://schemas.microsoft.com/office/drawing/2014/main" id="{43ADDC1F-B163-DDDB-1591-A32AA0923CD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05819" y="13740204"/>
            <a:ext cx="266700" cy="266700"/>
          </a:xfrm>
          <a:prstGeom prst="rect">
            <a:avLst/>
          </a:prstGeom>
        </p:spPr>
      </p:pic>
      <p:pic>
        <p:nvPicPr>
          <p:cNvPr id="56" name="Immagine 55">
            <a:extLst>
              <a:ext uri="{FF2B5EF4-FFF2-40B4-BE49-F238E27FC236}">
                <a16:creationId xmlns:a16="http://schemas.microsoft.com/office/drawing/2014/main" id="{2FCA9FE0-708A-78A0-204B-28CEF9DC467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246982" y="13740204"/>
            <a:ext cx="266700" cy="266700"/>
          </a:xfrm>
          <a:prstGeom prst="rect">
            <a:avLst/>
          </a:prstGeom>
        </p:spPr>
      </p:pic>
      <p:sp>
        <p:nvSpPr>
          <p:cNvPr id="57" name="object 13">
            <a:extLst>
              <a:ext uri="{FF2B5EF4-FFF2-40B4-BE49-F238E27FC236}">
                <a16:creationId xmlns:a16="http://schemas.microsoft.com/office/drawing/2014/main" id="{F4DD64F3-389A-88E0-7907-91981B9EFEC2}"/>
              </a:ext>
            </a:extLst>
          </p:cNvPr>
          <p:cNvSpPr txBox="1"/>
          <p:nvPr/>
        </p:nvSpPr>
        <p:spPr>
          <a:xfrm>
            <a:off x="2043468" y="13740204"/>
            <a:ext cx="96205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it-IT" sz="700" dirty="0">
                <a:solidFill>
                  <a:srgbClr val="1D1D1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facebook.com/biotech2agri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B45B7D763BB004890832F1CFAA4CDDF" ma:contentTypeVersion="0" ma:contentTypeDescription="Creare un nuovo documento." ma:contentTypeScope="" ma:versionID="42d0f4e92040db0b21413a0cffe1d584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a3eec16d3e841ebf650196acacb84cc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AA8B13F-6374-4FFE-AE2A-05B935E50D0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FEA5ABD-4BED-4A4B-8434-9739DB8726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CCC8BC1-0DA6-46DC-A3A6-8CE136E8F4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</TotalTime>
  <Words>301</Words>
  <Application>Microsoft Office PowerPoint</Application>
  <PresentationFormat>Personalizzato</PresentationFormat>
  <Paragraphs>41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Calibri</vt:lpstr>
      <vt:lpstr>Open Sans</vt:lpstr>
      <vt:lpstr>Open Sans SemiBold</vt:lpstr>
      <vt:lpstr>Open Sans SemiBold</vt:lpstr>
      <vt:lpstr>Office Theme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rollup</dc:title>
  <dc:creator>Čavdek Luka</dc:creator>
  <cp:lastModifiedBy>angelo perlin</cp:lastModifiedBy>
  <cp:revision>6</cp:revision>
  <dcterms:created xsi:type="dcterms:W3CDTF">2024-05-08T15:02:31Z</dcterms:created>
  <dcterms:modified xsi:type="dcterms:W3CDTF">2024-09-24T14:18:32Z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2024-05-08T00:00:00Z</vt:filetime>
  </property>
  <property fmtid="{D5CDD505-2E9C-101B-9397-08002B2CF9AE}" pid="3" name="Creator">
    <vt:lpwstr>Adobe Illustrator 28.2 (Macintosh)</vt:lpwstr>
  </property>
  <property fmtid="{D5CDD505-2E9C-101B-9397-08002B2CF9AE}" pid="4" name="LastSaved">
    <vt:filetime>2024-05-08T00:00:00Z</vt:filetime>
  </property>
  <property fmtid="{D5CDD505-2E9C-101B-9397-08002B2CF9AE}" pid="5" name="Producer">
    <vt:lpwstr>Adobe PDF library 17.00</vt:lpwstr>
  </property>
  <property fmtid="{D5CDD505-2E9C-101B-9397-08002B2CF9AE}" pid="6" name="ContentTypeId">
    <vt:lpwstr>0x0101006B45B7D763BB004890832F1CFAA4CDDF</vt:lpwstr>
  </property>
</Properties>
</file>