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0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30" dirty="0"/>
              <a:t>TITOLO</a:t>
            </a:r>
            <a:r>
              <a:rPr spc="254" dirty="0"/>
              <a:t> </a:t>
            </a:r>
            <a:r>
              <a:rPr spc="-40" dirty="0"/>
              <a:t>COMPLETO</a:t>
            </a:r>
            <a:r>
              <a:rPr dirty="0"/>
              <a:t> </a:t>
            </a:r>
            <a:r>
              <a:rPr spc="-40" dirty="0"/>
              <a:t>DELL’EVENTO/</a:t>
            </a:r>
            <a:r>
              <a:rPr spc="-25" dirty="0"/>
              <a:t> </a:t>
            </a:r>
            <a:r>
              <a:rPr spc="-40" dirty="0"/>
              <a:t>CELOTNI</a:t>
            </a:r>
            <a:r>
              <a:rPr spc="-10" dirty="0"/>
              <a:t> </a:t>
            </a:r>
            <a:r>
              <a:rPr spc="-40" dirty="0"/>
              <a:t>NASLOV</a:t>
            </a:r>
            <a:r>
              <a:rPr spc="20" dirty="0"/>
              <a:t> </a:t>
            </a:r>
            <a:r>
              <a:rPr spc="-20" dirty="0"/>
              <a:t>DOGODKA</a:t>
            </a:r>
          </a:p>
          <a:p>
            <a:pPr marL="12700">
              <a:lnSpc>
                <a:spcPct val="100000"/>
              </a:lnSpc>
            </a:pPr>
            <a:r>
              <a:rPr i="1" spc="-20" dirty="0">
                <a:latin typeface="Trebuchet MS"/>
                <a:cs typeface="Trebuchet MS"/>
              </a:rPr>
              <a:t>l</a:t>
            </a:r>
            <a:r>
              <a:rPr i="1" spc="-35" dirty="0">
                <a:latin typeface="Trebuchet MS"/>
                <a:cs typeface="Trebuchet MS"/>
              </a:rPr>
              <a:t>u</a:t>
            </a:r>
            <a:r>
              <a:rPr i="1" spc="10" dirty="0">
                <a:latin typeface="Trebuchet MS"/>
                <a:cs typeface="Trebuchet MS"/>
              </a:rPr>
              <a:t>og</a:t>
            </a:r>
            <a:r>
              <a:rPr i="1" spc="20" dirty="0">
                <a:latin typeface="Trebuchet MS"/>
                <a:cs typeface="Trebuchet MS"/>
              </a:rPr>
              <a:t>o</a:t>
            </a:r>
            <a:r>
              <a:rPr i="1" spc="-45" dirty="0">
                <a:latin typeface="Trebuchet MS"/>
                <a:cs typeface="Trebuchet MS"/>
              </a:rPr>
              <a:t> </a:t>
            </a:r>
            <a:r>
              <a:rPr i="1" spc="-40" dirty="0">
                <a:latin typeface="Trebuchet MS"/>
                <a:cs typeface="Trebuchet MS"/>
              </a:rPr>
              <a:t>e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35" dirty="0">
                <a:latin typeface="Trebuchet MS"/>
                <a:cs typeface="Trebuchet MS"/>
              </a:rPr>
              <a:t>a</a:t>
            </a:r>
            <a:r>
              <a:rPr i="1" spc="-15" dirty="0">
                <a:latin typeface="Trebuchet MS"/>
                <a:cs typeface="Trebuchet MS"/>
              </a:rPr>
              <a:t> </a:t>
            </a:r>
            <a:r>
              <a:rPr i="1" spc="-160" dirty="0">
                <a:latin typeface="Trebuchet MS"/>
                <a:cs typeface="Trebuchet MS"/>
              </a:rPr>
              <a:t>/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5" dirty="0">
                <a:latin typeface="Trebuchet MS"/>
                <a:cs typeface="Trebuchet MS"/>
              </a:rPr>
              <a:t>k</a:t>
            </a:r>
            <a:r>
              <a:rPr i="1" spc="-20" dirty="0">
                <a:latin typeface="Trebuchet MS"/>
                <a:cs typeface="Trebuchet MS"/>
              </a:rPr>
              <a:t>r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105" dirty="0">
                <a:latin typeface="Trebuchet MS"/>
                <a:cs typeface="Trebuchet MS"/>
              </a:rPr>
              <a:t>j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0" dirty="0">
                <a:latin typeface="Trebuchet MS"/>
                <a:cs typeface="Trebuchet MS"/>
              </a:rPr>
              <a:t>in</a:t>
            </a:r>
            <a:r>
              <a:rPr i="1" spc="-40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10" dirty="0">
                <a:latin typeface="Trebuchet MS"/>
                <a:cs typeface="Trebuchet MS"/>
              </a:rPr>
              <a:t>u</a:t>
            </a:r>
            <a:r>
              <a:rPr i="1" spc="35" dirty="0">
                <a:latin typeface="Trebuchet MS"/>
                <a:cs typeface="Trebuchet MS"/>
              </a:rPr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‹N›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30" dirty="0"/>
              <a:t>TITOLO</a:t>
            </a:r>
            <a:r>
              <a:rPr spc="254" dirty="0"/>
              <a:t> </a:t>
            </a:r>
            <a:r>
              <a:rPr spc="-40" dirty="0"/>
              <a:t>COMPLETO</a:t>
            </a:r>
            <a:r>
              <a:rPr dirty="0"/>
              <a:t> </a:t>
            </a:r>
            <a:r>
              <a:rPr spc="-40" dirty="0"/>
              <a:t>DELL’EVENTO/</a:t>
            </a:r>
            <a:r>
              <a:rPr spc="-25" dirty="0"/>
              <a:t> </a:t>
            </a:r>
            <a:r>
              <a:rPr spc="-40" dirty="0"/>
              <a:t>CELOTNI</a:t>
            </a:r>
            <a:r>
              <a:rPr spc="-10" dirty="0"/>
              <a:t> </a:t>
            </a:r>
            <a:r>
              <a:rPr spc="-40" dirty="0"/>
              <a:t>NASLOV</a:t>
            </a:r>
            <a:r>
              <a:rPr spc="20" dirty="0"/>
              <a:t> </a:t>
            </a:r>
            <a:r>
              <a:rPr spc="-20" dirty="0"/>
              <a:t>DOGODKA</a:t>
            </a:r>
          </a:p>
          <a:p>
            <a:pPr marL="12700">
              <a:lnSpc>
                <a:spcPct val="100000"/>
              </a:lnSpc>
            </a:pPr>
            <a:r>
              <a:rPr i="1" spc="-20" dirty="0">
                <a:latin typeface="Trebuchet MS"/>
                <a:cs typeface="Trebuchet MS"/>
              </a:rPr>
              <a:t>l</a:t>
            </a:r>
            <a:r>
              <a:rPr i="1" spc="-35" dirty="0">
                <a:latin typeface="Trebuchet MS"/>
                <a:cs typeface="Trebuchet MS"/>
              </a:rPr>
              <a:t>u</a:t>
            </a:r>
            <a:r>
              <a:rPr i="1" spc="10" dirty="0">
                <a:latin typeface="Trebuchet MS"/>
                <a:cs typeface="Trebuchet MS"/>
              </a:rPr>
              <a:t>og</a:t>
            </a:r>
            <a:r>
              <a:rPr i="1" spc="20" dirty="0">
                <a:latin typeface="Trebuchet MS"/>
                <a:cs typeface="Trebuchet MS"/>
              </a:rPr>
              <a:t>o</a:t>
            </a:r>
            <a:r>
              <a:rPr i="1" spc="-45" dirty="0">
                <a:latin typeface="Trebuchet MS"/>
                <a:cs typeface="Trebuchet MS"/>
              </a:rPr>
              <a:t> </a:t>
            </a:r>
            <a:r>
              <a:rPr i="1" spc="-40" dirty="0">
                <a:latin typeface="Trebuchet MS"/>
                <a:cs typeface="Trebuchet MS"/>
              </a:rPr>
              <a:t>e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35" dirty="0">
                <a:latin typeface="Trebuchet MS"/>
                <a:cs typeface="Trebuchet MS"/>
              </a:rPr>
              <a:t>a</a:t>
            </a:r>
            <a:r>
              <a:rPr i="1" spc="-15" dirty="0">
                <a:latin typeface="Trebuchet MS"/>
                <a:cs typeface="Trebuchet MS"/>
              </a:rPr>
              <a:t> </a:t>
            </a:r>
            <a:r>
              <a:rPr i="1" spc="-160" dirty="0">
                <a:latin typeface="Trebuchet MS"/>
                <a:cs typeface="Trebuchet MS"/>
              </a:rPr>
              <a:t>/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5" dirty="0">
                <a:latin typeface="Trebuchet MS"/>
                <a:cs typeface="Trebuchet MS"/>
              </a:rPr>
              <a:t>k</a:t>
            </a:r>
            <a:r>
              <a:rPr i="1" spc="-20" dirty="0">
                <a:latin typeface="Trebuchet MS"/>
                <a:cs typeface="Trebuchet MS"/>
              </a:rPr>
              <a:t>r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105" dirty="0">
                <a:latin typeface="Trebuchet MS"/>
                <a:cs typeface="Trebuchet MS"/>
              </a:rPr>
              <a:t>j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0" dirty="0">
                <a:latin typeface="Trebuchet MS"/>
                <a:cs typeface="Trebuchet MS"/>
              </a:rPr>
              <a:t>in</a:t>
            </a:r>
            <a:r>
              <a:rPr i="1" spc="-40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10" dirty="0">
                <a:latin typeface="Trebuchet MS"/>
                <a:cs typeface="Trebuchet MS"/>
              </a:rPr>
              <a:t>u</a:t>
            </a:r>
            <a:r>
              <a:rPr i="1" spc="35" dirty="0">
                <a:latin typeface="Trebuchet MS"/>
                <a:cs typeface="Trebuchet MS"/>
              </a:rPr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‹N›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30" dirty="0"/>
              <a:t>TITOLO</a:t>
            </a:r>
            <a:r>
              <a:rPr spc="254" dirty="0"/>
              <a:t> </a:t>
            </a:r>
            <a:r>
              <a:rPr spc="-40" dirty="0"/>
              <a:t>COMPLETO</a:t>
            </a:r>
            <a:r>
              <a:rPr dirty="0"/>
              <a:t> </a:t>
            </a:r>
            <a:r>
              <a:rPr spc="-40" dirty="0"/>
              <a:t>DELL’EVENTO/</a:t>
            </a:r>
            <a:r>
              <a:rPr spc="-25" dirty="0"/>
              <a:t> </a:t>
            </a:r>
            <a:r>
              <a:rPr spc="-40" dirty="0"/>
              <a:t>CELOTNI</a:t>
            </a:r>
            <a:r>
              <a:rPr spc="-10" dirty="0"/>
              <a:t> </a:t>
            </a:r>
            <a:r>
              <a:rPr spc="-40" dirty="0"/>
              <a:t>NASLOV</a:t>
            </a:r>
            <a:r>
              <a:rPr spc="20" dirty="0"/>
              <a:t> </a:t>
            </a:r>
            <a:r>
              <a:rPr spc="-20" dirty="0"/>
              <a:t>DOGODKA</a:t>
            </a:r>
          </a:p>
          <a:p>
            <a:pPr marL="12700">
              <a:lnSpc>
                <a:spcPct val="100000"/>
              </a:lnSpc>
            </a:pPr>
            <a:r>
              <a:rPr i="1" spc="-20" dirty="0">
                <a:latin typeface="Trebuchet MS"/>
                <a:cs typeface="Trebuchet MS"/>
              </a:rPr>
              <a:t>l</a:t>
            </a:r>
            <a:r>
              <a:rPr i="1" spc="-35" dirty="0">
                <a:latin typeface="Trebuchet MS"/>
                <a:cs typeface="Trebuchet MS"/>
              </a:rPr>
              <a:t>u</a:t>
            </a:r>
            <a:r>
              <a:rPr i="1" spc="10" dirty="0">
                <a:latin typeface="Trebuchet MS"/>
                <a:cs typeface="Trebuchet MS"/>
              </a:rPr>
              <a:t>og</a:t>
            </a:r>
            <a:r>
              <a:rPr i="1" spc="20" dirty="0">
                <a:latin typeface="Trebuchet MS"/>
                <a:cs typeface="Trebuchet MS"/>
              </a:rPr>
              <a:t>o</a:t>
            </a:r>
            <a:r>
              <a:rPr i="1" spc="-45" dirty="0">
                <a:latin typeface="Trebuchet MS"/>
                <a:cs typeface="Trebuchet MS"/>
              </a:rPr>
              <a:t> </a:t>
            </a:r>
            <a:r>
              <a:rPr i="1" spc="-40" dirty="0">
                <a:latin typeface="Trebuchet MS"/>
                <a:cs typeface="Trebuchet MS"/>
              </a:rPr>
              <a:t>e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35" dirty="0">
                <a:latin typeface="Trebuchet MS"/>
                <a:cs typeface="Trebuchet MS"/>
              </a:rPr>
              <a:t>a</a:t>
            </a:r>
            <a:r>
              <a:rPr i="1" spc="-15" dirty="0">
                <a:latin typeface="Trebuchet MS"/>
                <a:cs typeface="Trebuchet MS"/>
              </a:rPr>
              <a:t> </a:t>
            </a:r>
            <a:r>
              <a:rPr i="1" spc="-160" dirty="0">
                <a:latin typeface="Trebuchet MS"/>
                <a:cs typeface="Trebuchet MS"/>
              </a:rPr>
              <a:t>/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5" dirty="0">
                <a:latin typeface="Trebuchet MS"/>
                <a:cs typeface="Trebuchet MS"/>
              </a:rPr>
              <a:t>k</a:t>
            </a:r>
            <a:r>
              <a:rPr i="1" spc="-20" dirty="0">
                <a:latin typeface="Trebuchet MS"/>
                <a:cs typeface="Trebuchet MS"/>
              </a:rPr>
              <a:t>r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105" dirty="0">
                <a:latin typeface="Trebuchet MS"/>
                <a:cs typeface="Trebuchet MS"/>
              </a:rPr>
              <a:t>j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0" dirty="0">
                <a:latin typeface="Trebuchet MS"/>
                <a:cs typeface="Trebuchet MS"/>
              </a:rPr>
              <a:t>in</a:t>
            </a:r>
            <a:r>
              <a:rPr i="1" spc="-40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10" dirty="0">
                <a:latin typeface="Trebuchet MS"/>
                <a:cs typeface="Trebuchet MS"/>
              </a:rPr>
              <a:t>u</a:t>
            </a:r>
            <a:r>
              <a:rPr i="1" spc="35" dirty="0">
                <a:latin typeface="Trebuchet MS"/>
                <a:cs typeface="Trebuchet MS"/>
              </a:rPr>
              <a:t>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‹N›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30" dirty="0"/>
              <a:t>TITOLO</a:t>
            </a:r>
            <a:r>
              <a:rPr spc="254" dirty="0"/>
              <a:t> </a:t>
            </a:r>
            <a:r>
              <a:rPr spc="-40" dirty="0"/>
              <a:t>COMPLETO</a:t>
            </a:r>
            <a:r>
              <a:rPr dirty="0"/>
              <a:t> </a:t>
            </a:r>
            <a:r>
              <a:rPr spc="-40" dirty="0"/>
              <a:t>DELL’EVENTO/</a:t>
            </a:r>
            <a:r>
              <a:rPr spc="-25" dirty="0"/>
              <a:t> </a:t>
            </a:r>
            <a:r>
              <a:rPr spc="-40" dirty="0"/>
              <a:t>CELOTNI</a:t>
            </a:r>
            <a:r>
              <a:rPr spc="-10" dirty="0"/>
              <a:t> </a:t>
            </a:r>
            <a:r>
              <a:rPr spc="-40" dirty="0"/>
              <a:t>NASLOV</a:t>
            </a:r>
            <a:r>
              <a:rPr spc="20" dirty="0"/>
              <a:t> </a:t>
            </a:r>
            <a:r>
              <a:rPr spc="-20" dirty="0"/>
              <a:t>DOGODKA</a:t>
            </a:r>
          </a:p>
          <a:p>
            <a:pPr marL="12700">
              <a:lnSpc>
                <a:spcPct val="100000"/>
              </a:lnSpc>
            </a:pPr>
            <a:r>
              <a:rPr i="1" spc="-20" dirty="0">
                <a:latin typeface="Trebuchet MS"/>
                <a:cs typeface="Trebuchet MS"/>
              </a:rPr>
              <a:t>l</a:t>
            </a:r>
            <a:r>
              <a:rPr i="1" spc="-35" dirty="0">
                <a:latin typeface="Trebuchet MS"/>
                <a:cs typeface="Trebuchet MS"/>
              </a:rPr>
              <a:t>u</a:t>
            </a:r>
            <a:r>
              <a:rPr i="1" spc="10" dirty="0">
                <a:latin typeface="Trebuchet MS"/>
                <a:cs typeface="Trebuchet MS"/>
              </a:rPr>
              <a:t>og</a:t>
            </a:r>
            <a:r>
              <a:rPr i="1" spc="20" dirty="0">
                <a:latin typeface="Trebuchet MS"/>
                <a:cs typeface="Trebuchet MS"/>
              </a:rPr>
              <a:t>o</a:t>
            </a:r>
            <a:r>
              <a:rPr i="1" spc="-45" dirty="0">
                <a:latin typeface="Trebuchet MS"/>
                <a:cs typeface="Trebuchet MS"/>
              </a:rPr>
              <a:t> </a:t>
            </a:r>
            <a:r>
              <a:rPr i="1" spc="-40" dirty="0">
                <a:latin typeface="Trebuchet MS"/>
                <a:cs typeface="Trebuchet MS"/>
              </a:rPr>
              <a:t>e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35" dirty="0">
                <a:latin typeface="Trebuchet MS"/>
                <a:cs typeface="Trebuchet MS"/>
              </a:rPr>
              <a:t>a</a:t>
            </a:r>
            <a:r>
              <a:rPr i="1" spc="-15" dirty="0">
                <a:latin typeface="Trebuchet MS"/>
                <a:cs typeface="Trebuchet MS"/>
              </a:rPr>
              <a:t> </a:t>
            </a:r>
            <a:r>
              <a:rPr i="1" spc="-160" dirty="0">
                <a:latin typeface="Trebuchet MS"/>
                <a:cs typeface="Trebuchet MS"/>
              </a:rPr>
              <a:t>/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5" dirty="0">
                <a:latin typeface="Trebuchet MS"/>
                <a:cs typeface="Trebuchet MS"/>
              </a:rPr>
              <a:t>k</a:t>
            </a:r>
            <a:r>
              <a:rPr i="1" spc="-20" dirty="0">
                <a:latin typeface="Trebuchet MS"/>
                <a:cs typeface="Trebuchet MS"/>
              </a:rPr>
              <a:t>r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105" dirty="0">
                <a:latin typeface="Trebuchet MS"/>
                <a:cs typeface="Trebuchet MS"/>
              </a:rPr>
              <a:t>j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0" dirty="0">
                <a:latin typeface="Trebuchet MS"/>
                <a:cs typeface="Trebuchet MS"/>
              </a:rPr>
              <a:t>in</a:t>
            </a:r>
            <a:r>
              <a:rPr i="1" spc="-40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10" dirty="0">
                <a:latin typeface="Trebuchet MS"/>
                <a:cs typeface="Trebuchet MS"/>
              </a:rPr>
              <a:t>u</a:t>
            </a:r>
            <a:r>
              <a:rPr i="1" spc="35" dirty="0">
                <a:latin typeface="Trebuchet MS"/>
                <a:cs typeface="Trebuchet MS"/>
              </a:rPr>
              <a:t>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‹N›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30" dirty="0"/>
              <a:t>TITOLO</a:t>
            </a:r>
            <a:r>
              <a:rPr spc="254" dirty="0"/>
              <a:t> </a:t>
            </a:r>
            <a:r>
              <a:rPr spc="-40" dirty="0"/>
              <a:t>COMPLETO</a:t>
            </a:r>
            <a:r>
              <a:rPr dirty="0"/>
              <a:t> </a:t>
            </a:r>
            <a:r>
              <a:rPr spc="-40" dirty="0"/>
              <a:t>DELL’EVENTO/</a:t>
            </a:r>
            <a:r>
              <a:rPr spc="-25" dirty="0"/>
              <a:t> </a:t>
            </a:r>
            <a:r>
              <a:rPr spc="-40" dirty="0"/>
              <a:t>CELOTNI</a:t>
            </a:r>
            <a:r>
              <a:rPr spc="-10" dirty="0"/>
              <a:t> </a:t>
            </a:r>
            <a:r>
              <a:rPr spc="-40" dirty="0"/>
              <a:t>NASLOV</a:t>
            </a:r>
            <a:r>
              <a:rPr spc="20" dirty="0"/>
              <a:t> </a:t>
            </a:r>
            <a:r>
              <a:rPr spc="-20" dirty="0"/>
              <a:t>DOGODKA</a:t>
            </a:r>
          </a:p>
          <a:p>
            <a:pPr marL="12700">
              <a:lnSpc>
                <a:spcPct val="100000"/>
              </a:lnSpc>
            </a:pPr>
            <a:r>
              <a:rPr i="1" spc="-20" dirty="0">
                <a:latin typeface="Trebuchet MS"/>
                <a:cs typeface="Trebuchet MS"/>
              </a:rPr>
              <a:t>l</a:t>
            </a:r>
            <a:r>
              <a:rPr i="1" spc="-35" dirty="0">
                <a:latin typeface="Trebuchet MS"/>
                <a:cs typeface="Trebuchet MS"/>
              </a:rPr>
              <a:t>u</a:t>
            </a:r>
            <a:r>
              <a:rPr i="1" spc="10" dirty="0">
                <a:latin typeface="Trebuchet MS"/>
                <a:cs typeface="Trebuchet MS"/>
              </a:rPr>
              <a:t>og</a:t>
            </a:r>
            <a:r>
              <a:rPr i="1" spc="20" dirty="0">
                <a:latin typeface="Trebuchet MS"/>
                <a:cs typeface="Trebuchet MS"/>
              </a:rPr>
              <a:t>o</a:t>
            </a:r>
            <a:r>
              <a:rPr i="1" spc="-45" dirty="0">
                <a:latin typeface="Trebuchet MS"/>
                <a:cs typeface="Trebuchet MS"/>
              </a:rPr>
              <a:t> </a:t>
            </a:r>
            <a:r>
              <a:rPr i="1" spc="-40" dirty="0">
                <a:latin typeface="Trebuchet MS"/>
                <a:cs typeface="Trebuchet MS"/>
              </a:rPr>
              <a:t>e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35" dirty="0">
                <a:latin typeface="Trebuchet MS"/>
                <a:cs typeface="Trebuchet MS"/>
              </a:rPr>
              <a:t>a</a:t>
            </a:r>
            <a:r>
              <a:rPr i="1" spc="-15" dirty="0">
                <a:latin typeface="Trebuchet MS"/>
                <a:cs typeface="Trebuchet MS"/>
              </a:rPr>
              <a:t> </a:t>
            </a:r>
            <a:r>
              <a:rPr i="1" spc="-160" dirty="0">
                <a:latin typeface="Trebuchet MS"/>
                <a:cs typeface="Trebuchet MS"/>
              </a:rPr>
              <a:t>/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5" dirty="0">
                <a:latin typeface="Trebuchet MS"/>
                <a:cs typeface="Trebuchet MS"/>
              </a:rPr>
              <a:t>k</a:t>
            </a:r>
            <a:r>
              <a:rPr i="1" spc="-20" dirty="0">
                <a:latin typeface="Trebuchet MS"/>
                <a:cs typeface="Trebuchet MS"/>
              </a:rPr>
              <a:t>r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105" dirty="0">
                <a:latin typeface="Trebuchet MS"/>
                <a:cs typeface="Trebuchet MS"/>
              </a:rPr>
              <a:t>j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0" dirty="0">
                <a:latin typeface="Trebuchet MS"/>
                <a:cs typeface="Trebuchet MS"/>
              </a:rPr>
              <a:t>in</a:t>
            </a:r>
            <a:r>
              <a:rPr i="1" spc="-40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10" dirty="0">
                <a:latin typeface="Trebuchet MS"/>
                <a:cs typeface="Trebuchet MS"/>
              </a:rPr>
              <a:t>u</a:t>
            </a:r>
            <a:r>
              <a:rPr i="1" spc="35" dirty="0">
                <a:latin typeface="Trebuchet MS"/>
                <a:cs typeface="Trebuchet MS"/>
              </a:rPr>
              <a:t>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‹N›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412" y="6143245"/>
            <a:ext cx="7886700" cy="6400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840" y="262127"/>
            <a:ext cx="2807208" cy="76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4085" y="6303116"/>
            <a:ext cx="3437890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04040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30" dirty="0"/>
              <a:t>TITOLO</a:t>
            </a:r>
            <a:r>
              <a:rPr spc="254" dirty="0"/>
              <a:t> </a:t>
            </a:r>
            <a:r>
              <a:rPr spc="-40" dirty="0"/>
              <a:t>COMPLETO</a:t>
            </a:r>
            <a:r>
              <a:rPr dirty="0"/>
              <a:t> </a:t>
            </a:r>
            <a:r>
              <a:rPr spc="-40" dirty="0"/>
              <a:t>DELL’EVENTO/</a:t>
            </a:r>
            <a:r>
              <a:rPr spc="-25" dirty="0"/>
              <a:t> </a:t>
            </a:r>
            <a:r>
              <a:rPr spc="-40" dirty="0"/>
              <a:t>CELOTNI</a:t>
            </a:r>
            <a:r>
              <a:rPr spc="-10" dirty="0"/>
              <a:t> </a:t>
            </a:r>
            <a:r>
              <a:rPr spc="-40" dirty="0"/>
              <a:t>NASLOV</a:t>
            </a:r>
            <a:r>
              <a:rPr spc="20" dirty="0"/>
              <a:t> </a:t>
            </a:r>
            <a:r>
              <a:rPr spc="-20" dirty="0"/>
              <a:t>DOGODKA</a:t>
            </a:r>
          </a:p>
          <a:p>
            <a:pPr marL="12700">
              <a:lnSpc>
                <a:spcPct val="100000"/>
              </a:lnSpc>
            </a:pPr>
            <a:r>
              <a:rPr i="1" spc="-20" dirty="0">
                <a:latin typeface="Trebuchet MS"/>
                <a:cs typeface="Trebuchet MS"/>
              </a:rPr>
              <a:t>l</a:t>
            </a:r>
            <a:r>
              <a:rPr i="1" spc="-35" dirty="0">
                <a:latin typeface="Trebuchet MS"/>
                <a:cs typeface="Trebuchet MS"/>
              </a:rPr>
              <a:t>u</a:t>
            </a:r>
            <a:r>
              <a:rPr i="1" spc="10" dirty="0">
                <a:latin typeface="Trebuchet MS"/>
                <a:cs typeface="Trebuchet MS"/>
              </a:rPr>
              <a:t>og</a:t>
            </a:r>
            <a:r>
              <a:rPr i="1" spc="20" dirty="0">
                <a:latin typeface="Trebuchet MS"/>
                <a:cs typeface="Trebuchet MS"/>
              </a:rPr>
              <a:t>o</a:t>
            </a:r>
            <a:r>
              <a:rPr i="1" spc="-45" dirty="0">
                <a:latin typeface="Trebuchet MS"/>
                <a:cs typeface="Trebuchet MS"/>
              </a:rPr>
              <a:t> </a:t>
            </a:r>
            <a:r>
              <a:rPr i="1" spc="-40" dirty="0">
                <a:latin typeface="Trebuchet MS"/>
                <a:cs typeface="Trebuchet MS"/>
              </a:rPr>
              <a:t>e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35" dirty="0">
                <a:latin typeface="Trebuchet MS"/>
                <a:cs typeface="Trebuchet MS"/>
              </a:rPr>
              <a:t>a</a:t>
            </a:r>
            <a:r>
              <a:rPr i="1" spc="-15" dirty="0">
                <a:latin typeface="Trebuchet MS"/>
                <a:cs typeface="Trebuchet MS"/>
              </a:rPr>
              <a:t> </a:t>
            </a:r>
            <a:r>
              <a:rPr i="1" spc="-160" dirty="0">
                <a:latin typeface="Trebuchet MS"/>
                <a:cs typeface="Trebuchet MS"/>
              </a:rPr>
              <a:t>/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5" dirty="0">
                <a:latin typeface="Trebuchet MS"/>
                <a:cs typeface="Trebuchet MS"/>
              </a:rPr>
              <a:t>k</a:t>
            </a:r>
            <a:r>
              <a:rPr i="1" spc="-20" dirty="0">
                <a:latin typeface="Trebuchet MS"/>
                <a:cs typeface="Trebuchet MS"/>
              </a:rPr>
              <a:t>r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105" dirty="0">
                <a:latin typeface="Trebuchet MS"/>
                <a:cs typeface="Trebuchet MS"/>
              </a:rPr>
              <a:t>j</a:t>
            </a:r>
            <a:r>
              <a:rPr i="1" spc="-35" dirty="0">
                <a:latin typeface="Trebuchet MS"/>
                <a:cs typeface="Trebuchet MS"/>
              </a:rPr>
              <a:t> </a:t>
            </a:r>
            <a:r>
              <a:rPr i="1" spc="-10" dirty="0">
                <a:latin typeface="Trebuchet MS"/>
                <a:cs typeface="Trebuchet MS"/>
              </a:rPr>
              <a:t>in</a:t>
            </a:r>
            <a:r>
              <a:rPr i="1" spc="-40" dirty="0">
                <a:latin typeface="Trebuchet MS"/>
                <a:cs typeface="Trebuchet MS"/>
              </a:rPr>
              <a:t> </a:t>
            </a:r>
            <a:r>
              <a:rPr i="1" spc="10" dirty="0">
                <a:latin typeface="Trebuchet MS"/>
                <a:cs typeface="Trebuchet MS"/>
              </a:rPr>
              <a:t>d</a:t>
            </a:r>
            <a:r>
              <a:rPr i="1" spc="30" dirty="0">
                <a:latin typeface="Trebuchet MS"/>
                <a:cs typeface="Trebuchet MS"/>
              </a:rPr>
              <a:t>a</a:t>
            </a:r>
            <a:r>
              <a:rPr i="1" spc="-95" dirty="0">
                <a:latin typeface="Trebuchet MS"/>
                <a:cs typeface="Trebuchet MS"/>
              </a:rPr>
              <a:t>t</a:t>
            </a:r>
            <a:r>
              <a:rPr i="1" spc="10" dirty="0">
                <a:latin typeface="Trebuchet MS"/>
                <a:cs typeface="Trebuchet MS"/>
              </a:rPr>
              <a:t>u</a:t>
            </a:r>
            <a:r>
              <a:rPr i="1" spc="35" dirty="0">
                <a:latin typeface="Trebuchet MS"/>
                <a:cs typeface="Trebuchet MS"/>
              </a:rPr>
              <a:t>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3744" y="6390714"/>
            <a:ext cx="163829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67676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‹N›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://www.ita-slo.eu/wabi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5690"/>
            <a:ext cx="9144000" cy="5512435"/>
          </a:xfrm>
          <a:custGeom>
            <a:avLst/>
            <a:gdLst/>
            <a:ahLst/>
            <a:cxnLst/>
            <a:rect l="l" t="t" r="r" b="b"/>
            <a:pathLst>
              <a:path w="9144000" h="5512434">
                <a:moveTo>
                  <a:pt x="9144000" y="0"/>
                </a:moveTo>
                <a:lnTo>
                  <a:pt x="0" y="0"/>
                </a:lnTo>
                <a:lnTo>
                  <a:pt x="0" y="5512306"/>
                </a:lnTo>
                <a:lnTo>
                  <a:pt x="9144000" y="5512306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9831" y="1637538"/>
            <a:ext cx="333438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315" dirty="0">
                <a:solidFill>
                  <a:srgbClr val="1E3C85"/>
                </a:solidFill>
                <a:latin typeface="Tahoma"/>
                <a:cs typeface="Tahoma"/>
              </a:rPr>
              <a:t>S</a:t>
            </a:r>
            <a:r>
              <a:rPr sz="3200" b="1" spc="-55" dirty="0">
                <a:solidFill>
                  <a:srgbClr val="1E3C85"/>
                </a:solidFill>
                <a:latin typeface="Tahoma"/>
                <a:cs typeface="Tahoma"/>
              </a:rPr>
              <a:t>e</a:t>
            </a:r>
            <a:r>
              <a:rPr sz="3200" b="1" spc="-5" dirty="0">
                <a:solidFill>
                  <a:srgbClr val="1E3C85"/>
                </a:solidFill>
                <a:latin typeface="Tahoma"/>
                <a:cs typeface="Tahoma"/>
              </a:rPr>
              <a:t>n</a:t>
            </a:r>
            <a:r>
              <a:rPr sz="3200" b="1" spc="-105" dirty="0">
                <a:solidFill>
                  <a:srgbClr val="1E3C85"/>
                </a:solidFill>
                <a:latin typeface="Tahoma"/>
                <a:cs typeface="Tahoma"/>
              </a:rPr>
              <a:t>s</a:t>
            </a:r>
            <a:r>
              <a:rPr sz="3200" b="1" spc="-45" dirty="0">
                <a:solidFill>
                  <a:srgbClr val="1E3C85"/>
                </a:solidFill>
                <a:latin typeface="Tahoma"/>
                <a:cs typeface="Tahoma"/>
              </a:rPr>
              <a:t>ibili</a:t>
            </a:r>
            <a:r>
              <a:rPr sz="3200" b="1" spc="-175" dirty="0">
                <a:solidFill>
                  <a:srgbClr val="1E3C85"/>
                </a:solidFill>
                <a:latin typeface="Tahoma"/>
                <a:cs typeface="Tahoma"/>
              </a:rPr>
              <a:t>zz</a:t>
            </a:r>
            <a:r>
              <a:rPr sz="3200" b="1" spc="-40" dirty="0">
                <a:solidFill>
                  <a:srgbClr val="1E3C85"/>
                </a:solidFill>
                <a:latin typeface="Tahoma"/>
                <a:cs typeface="Tahoma"/>
              </a:rPr>
              <a:t>a</a:t>
            </a:r>
            <a:r>
              <a:rPr sz="3200" b="1" spc="-175" dirty="0">
                <a:solidFill>
                  <a:srgbClr val="1E3C85"/>
                </a:solidFill>
                <a:latin typeface="Tahoma"/>
                <a:cs typeface="Tahoma"/>
              </a:rPr>
              <a:t>z</a:t>
            </a:r>
            <a:r>
              <a:rPr sz="3200" b="1" spc="-45" dirty="0">
                <a:solidFill>
                  <a:srgbClr val="1E3C85"/>
                </a:solidFill>
                <a:latin typeface="Tahoma"/>
                <a:cs typeface="Tahoma"/>
              </a:rPr>
              <a:t>i</a:t>
            </a:r>
            <a:r>
              <a:rPr sz="3200" b="1" spc="-50" dirty="0">
                <a:solidFill>
                  <a:srgbClr val="1E3C85"/>
                </a:solidFill>
                <a:latin typeface="Tahoma"/>
                <a:cs typeface="Tahoma"/>
              </a:rPr>
              <a:t>o</a:t>
            </a:r>
            <a:r>
              <a:rPr sz="3200" b="1" spc="-5" dirty="0">
                <a:solidFill>
                  <a:srgbClr val="1E3C85"/>
                </a:solidFill>
                <a:latin typeface="Tahoma"/>
                <a:cs typeface="Tahoma"/>
              </a:rPr>
              <a:t>ne  </a:t>
            </a:r>
            <a:r>
              <a:rPr sz="3200" b="1" spc="-35" dirty="0">
                <a:solidFill>
                  <a:srgbClr val="1E3C85"/>
                </a:solidFill>
                <a:latin typeface="Tahoma"/>
                <a:cs typeface="Tahoma"/>
              </a:rPr>
              <a:t>a</a:t>
            </a:r>
            <a:r>
              <a:rPr sz="3200" b="1" spc="-50" dirty="0">
                <a:solidFill>
                  <a:srgbClr val="1E3C85"/>
                </a:solidFill>
                <a:latin typeface="Tahoma"/>
                <a:cs typeface="Tahoma"/>
              </a:rPr>
              <a:t>ll</a:t>
            </a:r>
            <a:r>
              <a:rPr sz="3200" b="1" spc="20" dirty="0">
                <a:solidFill>
                  <a:srgbClr val="1E3C85"/>
                </a:solidFill>
                <a:latin typeface="Tahoma"/>
                <a:cs typeface="Tahoma"/>
              </a:rPr>
              <a:t>a</a:t>
            </a:r>
            <a:r>
              <a:rPr sz="3200" b="1" spc="-20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3200" b="1" spc="-35" dirty="0">
                <a:solidFill>
                  <a:srgbClr val="1E3C85"/>
                </a:solidFill>
                <a:latin typeface="Tahoma"/>
                <a:cs typeface="Tahoma"/>
              </a:rPr>
              <a:t>p</a:t>
            </a:r>
            <a:r>
              <a:rPr sz="3200" b="1" spc="-50" dirty="0">
                <a:solidFill>
                  <a:srgbClr val="1E3C85"/>
                </a:solidFill>
                <a:latin typeface="Tahoma"/>
                <a:cs typeface="Tahoma"/>
              </a:rPr>
              <a:t>r</a:t>
            </a:r>
            <a:r>
              <a:rPr sz="3200" b="1" spc="-45" dirty="0">
                <a:solidFill>
                  <a:srgbClr val="1E3C85"/>
                </a:solidFill>
                <a:latin typeface="Tahoma"/>
                <a:cs typeface="Tahoma"/>
              </a:rPr>
              <a:t>o</a:t>
            </a:r>
            <a:r>
              <a:rPr sz="3200" b="1" spc="10" dirty="0">
                <a:solidFill>
                  <a:srgbClr val="1E3C85"/>
                </a:solidFill>
                <a:latin typeface="Tahoma"/>
                <a:cs typeface="Tahoma"/>
              </a:rPr>
              <a:t>t</a:t>
            </a:r>
            <a:r>
              <a:rPr sz="3200" b="1" spc="-95" dirty="0">
                <a:solidFill>
                  <a:srgbClr val="1E3C85"/>
                </a:solidFill>
                <a:latin typeface="Tahoma"/>
                <a:cs typeface="Tahoma"/>
              </a:rPr>
              <a:t>e</a:t>
            </a:r>
            <a:r>
              <a:rPr sz="3200" b="1" spc="-175" dirty="0">
                <a:solidFill>
                  <a:srgbClr val="1E3C85"/>
                </a:solidFill>
                <a:latin typeface="Tahoma"/>
                <a:cs typeface="Tahoma"/>
              </a:rPr>
              <a:t>z</a:t>
            </a:r>
            <a:r>
              <a:rPr sz="3200" b="1" spc="-50" dirty="0">
                <a:solidFill>
                  <a:srgbClr val="1E3C85"/>
                </a:solidFill>
                <a:latin typeface="Tahoma"/>
                <a:cs typeface="Tahoma"/>
              </a:rPr>
              <a:t>i</a:t>
            </a:r>
            <a:r>
              <a:rPr sz="3200" b="1" spc="-45" dirty="0">
                <a:solidFill>
                  <a:srgbClr val="1E3C85"/>
                </a:solidFill>
                <a:latin typeface="Tahoma"/>
                <a:cs typeface="Tahoma"/>
              </a:rPr>
              <a:t>o</a:t>
            </a:r>
            <a:r>
              <a:rPr sz="3200" b="1" spc="-5" dirty="0">
                <a:solidFill>
                  <a:srgbClr val="1E3C85"/>
                </a:solidFill>
                <a:latin typeface="Tahoma"/>
                <a:cs typeface="Tahoma"/>
              </a:rPr>
              <a:t>ne  </a:t>
            </a:r>
            <a:r>
              <a:rPr sz="3200" b="1" spc="-40" dirty="0">
                <a:solidFill>
                  <a:srgbClr val="1E3C85"/>
                </a:solidFill>
                <a:latin typeface="Tahoma"/>
                <a:cs typeface="Tahoma"/>
              </a:rPr>
              <a:t>d</a:t>
            </a:r>
            <a:r>
              <a:rPr sz="3200" b="1" spc="-55" dirty="0">
                <a:solidFill>
                  <a:srgbClr val="1E3C85"/>
                </a:solidFill>
                <a:latin typeface="Tahoma"/>
                <a:cs typeface="Tahoma"/>
              </a:rPr>
              <a:t>e</a:t>
            </a:r>
            <a:r>
              <a:rPr sz="3200" b="1" spc="-45" dirty="0">
                <a:solidFill>
                  <a:srgbClr val="1E3C85"/>
                </a:solidFill>
                <a:latin typeface="Tahoma"/>
                <a:cs typeface="Tahoma"/>
              </a:rPr>
              <a:t>ll</a:t>
            </a:r>
            <a:r>
              <a:rPr sz="3200" b="1" spc="15" dirty="0">
                <a:solidFill>
                  <a:srgbClr val="1E3C85"/>
                </a:solidFill>
                <a:latin typeface="Tahoma"/>
                <a:cs typeface="Tahoma"/>
              </a:rPr>
              <a:t>a</a:t>
            </a:r>
            <a:r>
              <a:rPr sz="3200" b="1" spc="-215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3200" b="1" spc="10" dirty="0">
                <a:solidFill>
                  <a:srgbClr val="1E3C85"/>
                </a:solidFill>
                <a:latin typeface="Tahoma"/>
                <a:cs typeface="Tahoma"/>
              </a:rPr>
              <a:t>r</a:t>
            </a:r>
            <a:r>
              <a:rPr sz="3200" b="1" spc="-45" dirty="0">
                <a:solidFill>
                  <a:srgbClr val="1E3C85"/>
                </a:solidFill>
                <a:latin typeface="Tahoma"/>
                <a:cs typeface="Tahoma"/>
              </a:rPr>
              <a:t>i</a:t>
            </a:r>
            <a:r>
              <a:rPr sz="3200" b="1" spc="-105" dirty="0">
                <a:solidFill>
                  <a:srgbClr val="1E3C85"/>
                </a:solidFill>
                <a:latin typeface="Tahoma"/>
                <a:cs typeface="Tahoma"/>
              </a:rPr>
              <a:t>s</a:t>
            </a:r>
            <a:r>
              <a:rPr sz="3200" b="1" spc="-50" dirty="0">
                <a:solidFill>
                  <a:srgbClr val="1E3C85"/>
                </a:solidFill>
                <a:latin typeface="Tahoma"/>
                <a:cs typeface="Tahoma"/>
              </a:rPr>
              <a:t>o</a:t>
            </a:r>
            <a:r>
              <a:rPr sz="3200" b="1" spc="10" dirty="0">
                <a:solidFill>
                  <a:srgbClr val="1E3C85"/>
                </a:solidFill>
                <a:latin typeface="Tahoma"/>
                <a:cs typeface="Tahoma"/>
              </a:rPr>
              <a:t>r</a:t>
            </a:r>
            <a:r>
              <a:rPr sz="3200" b="1" spc="-105" dirty="0">
                <a:solidFill>
                  <a:srgbClr val="1E3C85"/>
                </a:solidFill>
                <a:latin typeface="Tahoma"/>
                <a:cs typeface="Tahoma"/>
              </a:rPr>
              <a:t>s</a:t>
            </a:r>
            <a:r>
              <a:rPr sz="3200" b="1" spc="10" dirty="0">
                <a:solidFill>
                  <a:srgbClr val="1E3C85"/>
                </a:solidFill>
                <a:latin typeface="Tahoma"/>
                <a:cs typeface="Tahoma"/>
              </a:rPr>
              <a:t>a  </a:t>
            </a:r>
            <a:r>
              <a:rPr sz="3200" b="1" spc="-35" dirty="0">
                <a:solidFill>
                  <a:srgbClr val="1E3C85"/>
                </a:solidFill>
                <a:latin typeface="Tahoma"/>
                <a:cs typeface="Tahoma"/>
              </a:rPr>
              <a:t>idrica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761" y="1637538"/>
            <a:ext cx="27508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i="1" spc="-60" dirty="0">
                <a:solidFill>
                  <a:srgbClr val="1E3C85"/>
                </a:solidFill>
                <a:latin typeface="Arial"/>
                <a:cs typeface="Arial"/>
              </a:rPr>
              <a:t>Ozaveščanje</a:t>
            </a:r>
            <a:r>
              <a:rPr sz="3200" b="1" i="1" spc="-165" dirty="0">
                <a:solidFill>
                  <a:srgbClr val="1E3C85"/>
                </a:solidFill>
                <a:latin typeface="Arial"/>
                <a:cs typeface="Arial"/>
              </a:rPr>
              <a:t> </a:t>
            </a:r>
            <a:r>
              <a:rPr sz="3200" b="1" i="1" spc="-85" dirty="0">
                <a:solidFill>
                  <a:srgbClr val="1E3C85"/>
                </a:solidFill>
                <a:latin typeface="Arial"/>
                <a:cs typeface="Arial"/>
              </a:rPr>
              <a:t>o </a:t>
            </a:r>
            <a:r>
              <a:rPr sz="3200" b="1" i="1" spc="-875" dirty="0">
                <a:solidFill>
                  <a:srgbClr val="1E3C85"/>
                </a:solidFill>
                <a:latin typeface="Arial"/>
                <a:cs typeface="Arial"/>
              </a:rPr>
              <a:t> </a:t>
            </a:r>
            <a:r>
              <a:rPr sz="3200" b="1" i="1" spc="-25" dirty="0">
                <a:solidFill>
                  <a:srgbClr val="1E3C85"/>
                </a:solidFill>
                <a:latin typeface="Arial"/>
                <a:cs typeface="Arial"/>
              </a:rPr>
              <a:t>zaščiti </a:t>
            </a:r>
            <a:r>
              <a:rPr sz="3200" b="1" i="1" spc="-50" dirty="0">
                <a:solidFill>
                  <a:srgbClr val="1E3C85"/>
                </a:solidFill>
                <a:latin typeface="Arial"/>
                <a:cs typeface="Arial"/>
              </a:rPr>
              <a:t>vodnih </a:t>
            </a:r>
            <a:r>
              <a:rPr sz="3200" b="1" i="1" spc="-875" dirty="0">
                <a:solidFill>
                  <a:srgbClr val="1E3C85"/>
                </a:solidFill>
                <a:latin typeface="Arial"/>
                <a:cs typeface="Arial"/>
              </a:rPr>
              <a:t> </a:t>
            </a:r>
            <a:r>
              <a:rPr sz="3200" b="1" i="1" spc="-70" dirty="0">
                <a:solidFill>
                  <a:srgbClr val="1E3C85"/>
                </a:solidFill>
                <a:latin typeface="Arial"/>
                <a:cs typeface="Arial"/>
              </a:rPr>
              <a:t>virov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252" y="4195952"/>
            <a:ext cx="1993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585858"/>
                </a:solidFill>
                <a:latin typeface="Microsoft Sans Serif"/>
                <a:cs typeface="Microsoft Sans Serif"/>
              </a:rPr>
              <a:t>Efrem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Tassinato </a:t>
            </a:r>
            <a:r>
              <a:rPr sz="14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Microsoft Sans Serif"/>
                <a:cs typeface="Microsoft Sans Serif"/>
              </a:rPr>
              <a:t>Wigwam</a:t>
            </a:r>
            <a:r>
              <a:rPr sz="14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Microsoft Sans Serif"/>
                <a:cs typeface="Microsoft Sans Serif"/>
              </a:rPr>
              <a:t>Clubs</a:t>
            </a:r>
            <a:r>
              <a:rPr sz="14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Microsoft Sans Serif"/>
                <a:cs typeface="Microsoft Sans Serif"/>
              </a:rPr>
              <a:t>Italy</a:t>
            </a:r>
            <a:r>
              <a:rPr sz="14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5" dirty="0">
                <a:solidFill>
                  <a:srgbClr val="585858"/>
                </a:solidFill>
                <a:latin typeface="Microsoft Sans Serif"/>
                <a:cs typeface="Microsoft Sans Serif"/>
              </a:rPr>
              <a:t>APS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761" y="4228591"/>
            <a:ext cx="18846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spc="-9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400" i="1" spc="-65" dirty="0">
                <a:solidFill>
                  <a:srgbClr val="585858"/>
                </a:solidFill>
                <a:latin typeface="Trebuchet MS"/>
                <a:cs typeface="Trebuchet MS"/>
              </a:rPr>
              <a:t>f</a:t>
            </a:r>
            <a:r>
              <a:rPr sz="1400" i="1" spc="-6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1400" i="1" spc="-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400" i="1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400" i="1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i="1" spc="-229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1400" i="1" spc="15" dirty="0">
                <a:solidFill>
                  <a:srgbClr val="585858"/>
                </a:solidFill>
                <a:latin typeface="Trebuchet MS"/>
                <a:cs typeface="Trebuchet MS"/>
              </a:rPr>
              <a:t>assin</a:t>
            </a:r>
            <a:r>
              <a:rPr sz="1400" i="1" spc="-15" dirty="0">
                <a:solidFill>
                  <a:srgbClr val="585858"/>
                </a:solidFill>
                <a:latin typeface="Trebuchet MS"/>
                <a:cs typeface="Trebuchet MS"/>
              </a:rPr>
              <a:t>ato  </a:t>
            </a:r>
            <a:r>
              <a:rPr sz="1400" i="1" spc="-60" dirty="0">
                <a:solidFill>
                  <a:srgbClr val="585858"/>
                </a:solidFill>
                <a:latin typeface="Trebuchet MS"/>
                <a:cs typeface="Trebuchet MS"/>
              </a:rPr>
              <a:t>W</a:t>
            </a:r>
            <a:r>
              <a:rPr sz="1400" i="1" spc="-1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1400" i="1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1400" i="1" spc="10" dirty="0">
                <a:solidFill>
                  <a:srgbClr val="585858"/>
                </a:solidFill>
                <a:latin typeface="Trebuchet MS"/>
                <a:cs typeface="Trebuchet MS"/>
              </a:rPr>
              <a:t>w</a:t>
            </a:r>
            <a:r>
              <a:rPr sz="1400" i="1" spc="-1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400" i="1" spc="60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400" i="1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sz="1400" i="1" spc="-25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1400" i="1" spc="-35" dirty="0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sz="1400" i="1" spc="30" dirty="0">
                <a:solidFill>
                  <a:srgbClr val="585858"/>
                </a:solidFill>
                <a:latin typeface="Trebuchet MS"/>
                <a:cs typeface="Trebuchet MS"/>
              </a:rPr>
              <a:t>bs</a:t>
            </a:r>
            <a:r>
              <a:rPr sz="1400" i="1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585858"/>
                </a:solidFill>
                <a:latin typeface="Trebuchet MS"/>
                <a:cs typeface="Trebuchet MS"/>
              </a:rPr>
              <a:t>Italy</a:t>
            </a:r>
            <a:r>
              <a:rPr sz="1400" i="1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400" i="1" spc="-10" dirty="0">
                <a:solidFill>
                  <a:srgbClr val="585858"/>
                </a:solidFill>
                <a:latin typeface="Trebuchet MS"/>
                <a:cs typeface="Trebuchet MS"/>
              </a:rPr>
              <a:t>APS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470" y="180213"/>
            <a:ext cx="50317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BILANCIO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IDRICO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TRANSFRONTALIERO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9AC43E"/>
                </a:solidFill>
                <a:latin typeface="Tahoma"/>
                <a:cs typeface="Tahoma"/>
              </a:rPr>
              <a:t>DEI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BACINI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IDROGEOLOGICI </a:t>
            </a:r>
            <a:r>
              <a:rPr sz="1200" b="1" spc="-3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C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N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5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L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G</a:t>
            </a:r>
            <a:r>
              <a:rPr sz="1200" b="1" spc="-114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14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IN</a:t>
            </a: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TEG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R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55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3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EN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AI  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CAMBIAMENTI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CLIMATICI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i="1" spc="-40" dirty="0">
                <a:solidFill>
                  <a:srgbClr val="99CA38"/>
                </a:solidFill>
                <a:latin typeface="Trebuchet MS"/>
                <a:cs typeface="Trebuchet MS"/>
              </a:rPr>
              <a:t>ČEZMEJNA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VODNA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BILANCA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HIDROGEOLOŠKIH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POREČIJ </a:t>
            </a:r>
            <a:r>
              <a:rPr sz="1200" b="1" i="1" spc="-95" dirty="0">
                <a:solidFill>
                  <a:srgbClr val="99CA38"/>
                </a:solidFill>
                <a:latin typeface="Trebuchet MS"/>
                <a:cs typeface="Trebuchet MS"/>
              </a:rPr>
              <a:t>Z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INTEGRIRANIMI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METODOLOGIJAMI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50" dirty="0">
                <a:solidFill>
                  <a:srgbClr val="99CA38"/>
                </a:solidFill>
                <a:latin typeface="Trebuchet MS"/>
                <a:cs typeface="Trebuchet MS"/>
              </a:rPr>
              <a:t>IN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PRILAGA</a:t>
            </a:r>
            <a:r>
              <a:rPr sz="1200" b="1" i="1" spc="-21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JANJEM</a:t>
            </a:r>
            <a:r>
              <a:rPr sz="1200" b="1" i="1" spc="-2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30" dirty="0">
                <a:solidFill>
                  <a:srgbClr val="99CA38"/>
                </a:solidFill>
                <a:latin typeface="Trebuchet MS"/>
                <a:cs typeface="Trebuchet MS"/>
              </a:rPr>
              <a:t>PODNEBNIM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SPREMEMBAM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11252"/>
            <a:ext cx="9144000" cy="6746875"/>
            <a:chOff x="0" y="111252"/>
            <a:chExt cx="9144000" cy="67468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27675"/>
              <a:ext cx="9143999" cy="18303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5" y="111252"/>
              <a:ext cx="3369564" cy="1200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11252"/>
            <a:ext cx="3369564" cy="1200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542" y="1509140"/>
            <a:ext cx="698817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0" dirty="0">
                <a:solidFill>
                  <a:srgbClr val="1E3C85"/>
                </a:solidFill>
                <a:latin typeface="Tahoma"/>
                <a:cs typeface="Tahoma"/>
              </a:rPr>
              <a:t>Target</a:t>
            </a:r>
            <a:r>
              <a:rPr sz="2000" b="1" spc="-125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E3C85"/>
                </a:solidFill>
                <a:latin typeface="Tahoma"/>
                <a:cs typeface="Tahoma"/>
              </a:rPr>
              <a:t>primario:</a:t>
            </a:r>
            <a:r>
              <a:rPr sz="2000" b="1" spc="-10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1E3C85"/>
                </a:solidFill>
                <a:latin typeface="Tahoma"/>
                <a:cs typeface="Tahoma"/>
              </a:rPr>
              <a:t>i</a:t>
            </a:r>
            <a:r>
              <a:rPr sz="2000" b="1" spc="-11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1E3C85"/>
                </a:solidFill>
                <a:latin typeface="Tahoma"/>
                <a:cs typeface="Tahoma"/>
              </a:rPr>
              <a:t>giovani</a:t>
            </a:r>
            <a:r>
              <a:rPr sz="2000" b="1" spc="-11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E3C85"/>
                </a:solidFill>
                <a:latin typeface="Tahoma"/>
                <a:cs typeface="Tahoma"/>
              </a:rPr>
              <a:t>under</a:t>
            </a:r>
            <a:r>
              <a:rPr sz="2000" b="1" spc="-12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000" b="1" spc="-210" dirty="0" smtClean="0">
                <a:solidFill>
                  <a:srgbClr val="1E3C85"/>
                </a:solidFill>
                <a:latin typeface="Tahoma"/>
                <a:cs typeface="Tahoma"/>
              </a:rPr>
              <a:t>25</a:t>
            </a:r>
            <a: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  <a:t/>
            </a:r>
            <a:b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</a:br>
            <a:r>
              <a:rPr lang="it-IT" sz="2000" i="1" spc="-80" dirty="0" err="1">
                <a:solidFill>
                  <a:srgbClr val="1E3C85"/>
                </a:solidFill>
                <a:latin typeface="Tahoma"/>
                <a:cs typeface="Tahoma"/>
              </a:rPr>
              <a:t>Primarni</a:t>
            </a:r>
            <a:r>
              <a:rPr lang="it-IT" sz="2000" i="1" spc="-8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i="1" spc="-80" dirty="0" err="1">
                <a:solidFill>
                  <a:srgbClr val="1E3C85"/>
                </a:solidFill>
                <a:latin typeface="Tahoma"/>
                <a:cs typeface="Tahoma"/>
              </a:rPr>
              <a:t>cilj</a:t>
            </a:r>
            <a:r>
              <a:rPr lang="it-IT" sz="2000" i="1" spc="-80" dirty="0">
                <a:solidFill>
                  <a:srgbClr val="1E3C85"/>
                </a:solidFill>
                <a:latin typeface="Tahoma"/>
                <a:cs typeface="Tahoma"/>
              </a:rPr>
              <a:t>: </a:t>
            </a:r>
            <a:r>
              <a:rPr lang="it-IT" sz="2000" i="1" spc="-80" dirty="0" err="1">
                <a:solidFill>
                  <a:srgbClr val="1E3C85"/>
                </a:solidFill>
                <a:latin typeface="Tahoma"/>
                <a:cs typeface="Tahoma"/>
              </a:rPr>
              <a:t>mladi</a:t>
            </a:r>
            <a:r>
              <a:rPr lang="it-IT" sz="2000" i="1" spc="-80" dirty="0">
                <a:solidFill>
                  <a:srgbClr val="1E3C85"/>
                </a:solidFill>
                <a:latin typeface="Tahoma"/>
                <a:cs typeface="Tahoma"/>
              </a:rPr>
              <a:t>, stari do 25 </a:t>
            </a:r>
            <a:r>
              <a:rPr lang="it-IT" sz="2000" i="1" spc="-80" dirty="0" err="1">
                <a:solidFill>
                  <a:srgbClr val="1E3C85"/>
                </a:solidFill>
                <a:latin typeface="Tahoma"/>
                <a:cs typeface="Tahoma"/>
              </a:rPr>
              <a:t>let</a:t>
            </a:r>
            <a: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  <a:t/>
            </a:r>
            <a:b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</a:br>
            <a:endParaRPr sz="20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3581" y="2522961"/>
            <a:ext cx="7400925" cy="3914140"/>
            <a:chOff x="786383" y="2159507"/>
            <a:chExt cx="7400925" cy="39141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3" y="2159507"/>
              <a:ext cx="4203192" cy="3151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3104" y="2159507"/>
              <a:ext cx="3163823" cy="39136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22572" y="167131"/>
            <a:ext cx="5233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BILANCIO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IDRICO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TRANSFRONTALIERO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9AC43E"/>
                </a:solidFill>
                <a:latin typeface="Tahoma"/>
                <a:cs typeface="Tahoma"/>
              </a:rPr>
              <a:t>DEI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BACINI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IDROGEOLOGICI 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9AC43E"/>
                </a:solidFill>
                <a:latin typeface="Tahoma"/>
                <a:cs typeface="Tahoma"/>
              </a:rPr>
              <a:t>CON</a:t>
            </a:r>
            <a:r>
              <a:rPr sz="1200" b="1" spc="-5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METODOLOGIE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INTEGRATE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9AC43E"/>
                </a:solidFill>
                <a:latin typeface="Tahoma"/>
                <a:cs typeface="Tahoma"/>
              </a:rPr>
              <a:t>DI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ADATTAMENTO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AI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CAMBIAMENTI </a:t>
            </a:r>
            <a:r>
              <a:rPr sz="1200" b="1" spc="-3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CLIMATICI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i="1" spc="-40" dirty="0">
                <a:solidFill>
                  <a:srgbClr val="99CA38"/>
                </a:solidFill>
                <a:latin typeface="Trebuchet MS"/>
                <a:cs typeface="Trebuchet MS"/>
              </a:rPr>
              <a:t>ČEZMEJNA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VODNA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BILANCA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HIDROGEOLOŠKIH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POREČIJ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95" dirty="0">
                <a:solidFill>
                  <a:srgbClr val="99CA38"/>
                </a:solidFill>
                <a:latin typeface="Trebuchet MS"/>
                <a:cs typeface="Trebuchet MS"/>
              </a:rPr>
              <a:t>Z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INTEGRIRANIMI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METODOLOGIJAMI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50" dirty="0">
                <a:solidFill>
                  <a:srgbClr val="99CA38"/>
                </a:solidFill>
                <a:latin typeface="Trebuchet MS"/>
                <a:cs typeface="Trebuchet MS"/>
              </a:rPr>
              <a:t>IN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PRILAGA</a:t>
            </a:r>
            <a:r>
              <a:rPr sz="1200" b="1" i="1" spc="-21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JANJEM</a:t>
            </a:r>
            <a:r>
              <a:rPr sz="1200" b="1" i="1" spc="-2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30" dirty="0">
                <a:solidFill>
                  <a:srgbClr val="99CA38"/>
                </a:solidFill>
                <a:latin typeface="Trebuchet MS"/>
                <a:cs typeface="Trebuchet MS"/>
              </a:rPr>
              <a:t>PODNEBNIM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SPREMEMBAM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34085" y="6303116"/>
            <a:ext cx="3437890" cy="29751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it-IT" spc="-30" dirty="0" smtClean="0"/>
              <a:t>Kick-Off</a:t>
            </a:r>
            <a:endParaRPr spc="-20" dirty="0"/>
          </a:p>
          <a:p>
            <a:pPr marL="12700">
              <a:lnSpc>
                <a:spcPct val="100000"/>
              </a:lnSpc>
            </a:pPr>
            <a:r>
              <a:rPr lang="it-IT" i="1" spc="-20" dirty="0" smtClean="0">
                <a:latin typeface="Trebuchet MS"/>
                <a:cs typeface="Trebuchet MS"/>
              </a:rPr>
              <a:t>Trieste, 5/07/2024</a:t>
            </a:r>
            <a:endParaRPr i="1" spc="35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2</a:t>
            </a:fld>
            <a:endParaRPr spc="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67131"/>
            <a:ext cx="8347709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7375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BILANCIO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IDRICO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TRANSFRONTALIERO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9AC43E"/>
                </a:solidFill>
                <a:latin typeface="Tahoma"/>
                <a:cs typeface="Tahoma"/>
              </a:rPr>
              <a:t>DEI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BACINI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IDROGEOLOGICI 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9AC43E"/>
                </a:solidFill>
                <a:latin typeface="Tahoma"/>
                <a:cs typeface="Tahoma"/>
              </a:rPr>
              <a:t>CON</a:t>
            </a:r>
            <a:r>
              <a:rPr sz="1200" b="1" spc="-5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METODOLOGIE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INTEGRATE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9AC43E"/>
                </a:solidFill>
                <a:latin typeface="Tahoma"/>
                <a:cs typeface="Tahoma"/>
              </a:rPr>
              <a:t>DI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ADATTAMENTO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AI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CAMBIAMENTI </a:t>
            </a:r>
            <a:r>
              <a:rPr sz="1200" b="1" spc="-3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CLIMATICI</a:t>
            </a:r>
            <a:endParaRPr sz="1200" dirty="0">
              <a:latin typeface="Tahoma"/>
              <a:cs typeface="Tahoma"/>
            </a:endParaRPr>
          </a:p>
          <a:p>
            <a:pPr marL="3127375">
              <a:lnSpc>
                <a:spcPct val="100000"/>
              </a:lnSpc>
            </a:pPr>
            <a:r>
              <a:rPr sz="1200" b="1" i="1" spc="-40" dirty="0">
                <a:solidFill>
                  <a:srgbClr val="99CA38"/>
                </a:solidFill>
                <a:latin typeface="Trebuchet MS"/>
                <a:cs typeface="Trebuchet MS"/>
              </a:rPr>
              <a:t>ČEZMEJNA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VODNA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BILANCA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HIDROGEOLOŠKIH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POREČIJ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95" dirty="0">
                <a:solidFill>
                  <a:srgbClr val="99CA38"/>
                </a:solidFill>
                <a:latin typeface="Trebuchet MS"/>
                <a:cs typeface="Trebuchet MS"/>
              </a:rPr>
              <a:t>Z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INTEGRIRANIMI</a:t>
            </a:r>
            <a:endParaRPr sz="1200" dirty="0">
              <a:latin typeface="Trebuchet MS"/>
              <a:cs typeface="Trebuchet MS"/>
            </a:endParaRPr>
          </a:p>
          <a:p>
            <a:pPr marL="3127375">
              <a:lnSpc>
                <a:spcPct val="100000"/>
              </a:lnSpc>
            </a:pP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METODOLOGIJAMI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50" dirty="0">
                <a:solidFill>
                  <a:srgbClr val="99CA38"/>
                </a:solidFill>
                <a:latin typeface="Trebuchet MS"/>
                <a:cs typeface="Trebuchet MS"/>
              </a:rPr>
              <a:t>IN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PRILAGA</a:t>
            </a:r>
            <a:r>
              <a:rPr sz="1200" b="1" i="1" spc="-21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JANJEM</a:t>
            </a:r>
            <a:r>
              <a:rPr sz="1200" b="1" i="1" spc="-2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30" dirty="0">
                <a:solidFill>
                  <a:srgbClr val="99CA38"/>
                </a:solidFill>
                <a:latin typeface="Trebuchet MS"/>
                <a:cs typeface="Trebuchet MS"/>
              </a:rPr>
              <a:t>PODNEBNIM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SPREMEMBAM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11252"/>
            <a:ext cx="3369564" cy="1200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6335" y="2476500"/>
            <a:ext cx="2465832" cy="32887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663" y="2476500"/>
            <a:ext cx="4683252" cy="328879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34085" y="6303116"/>
            <a:ext cx="3437890" cy="29751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it-IT" spc="-30" dirty="0" smtClean="0"/>
              <a:t>Kick-Off</a:t>
            </a:r>
            <a:endParaRPr spc="-20" dirty="0"/>
          </a:p>
          <a:p>
            <a:pPr marL="12700">
              <a:lnSpc>
                <a:spcPct val="100000"/>
              </a:lnSpc>
            </a:pPr>
            <a:r>
              <a:rPr lang="it-IT" i="1" spc="-20" dirty="0" smtClean="0">
                <a:latin typeface="Trebuchet MS"/>
                <a:cs typeface="Trebuchet MS"/>
              </a:rPr>
              <a:t>Trieste, 5/07/2024</a:t>
            </a:r>
            <a:endParaRPr i="1" spc="35" dirty="0">
              <a:latin typeface="Trebuchet MS"/>
              <a:cs typeface="Trebuchet MS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702217" y="1526881"/>
            <a:ext cx="6988175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it-IT" sz="2000" b="1" spc="-80" dirty="0" smtClean="0">
                <a:solidFill>
                  <a:srgbClr val="1E3C85"/>
                </a:solidFill>
                <a:latin typeface="Tahoma"/>
                <a:cs typeface="Tahoma"/>
              </a:rPr>
              <a:t>Target </a:t>
            </a:r>
            <a:r>
              <a:rPr lang="it-IT" sz="2000" b="1" spc="-20" dirty="0" smtClean="0">
                <a:solidFill>
                  <a:srgbClr val="1E3C85"/>
                </a:solidFill>
                <a:latin typeface="Tahoma"/>
                <a:cs typeface="Tahoma"/>
              </a:rPr>
              <a:t>secondario: scuole, associazioni,</a:t>
            </a:r>
            <a:r>
              <a:rPr lang="it-IT" sz="2000" b="1" spc="-12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30" dirty="0" smtClean="0">
                <a:solidFill>
                  <a:srgbClr val="1E3C85"/>
                </a:solidFill>
                <a:latin typeface="Tahoma"/>
                <a:cs typeface="Tahoma"/>
              </a:rPr>
              <a:t>enti</a:t>
            </a:r>
            <a:r>
              <a:rPr lang="it-IT" sz="2000" b="1" spc="-135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-10" dirty="0" smtClean="0">
                <a:solidFill>
                  <a:srgbClr val="1E3C85"/>
                </a:solidFill>
                <a:latin typeface="Tahoma"/>
                <a:cs typeface="Tahoma"/>
              </a:rPr>
              <a:t>e</a:t>
            </a:r>
            <a:r>
              <a:rPr lang="it-IT" sz="2000" b="1" spc="-135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25" dirty="0" smtClean="0">
                <a:solidFill>
                  <a:srgbClr val="1E3C85"/>
                </a:solidFill>
                <a:latin typeface="Tahoma"/>
                <a:cs typeface="Tahoma"/>
              </a:rPr>
              <a:t>comuni</a:t>
            </a:r>
            <a:endParaRPr lang="it-IT" sz="20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000" i="1" spc="-80" dirty="0" err="1" smtClean="0">
                <a:solidFill>
                  <a:srgbClr val="1E3C85"/>
                </a:solidFill>
                <a:latin typeface="Tahoma"/>
                <a:cs typeface="Tahoma"/>
              </a:rPr>
              <a:t>Sekundarni</a:t>
            </a:r>
            <a:r>
              <a:rPr lang="it-IT" sz="2000" i="1" spc="-8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i="1" spc="-80" dirty="0" err="1" smtClean="0">
                <a:solidFill>
                  <a:srgbClr val="1E3C85"/>
                </a:solidFill>
                <a:latin typeface="Tahoma"/>
                <a:cs typeface="Tahoma"/>
              </a:rPr>
              <a:t>cilj</a:t>
            </a:r>
            <a:r>
              <a:rPr lang="it-IT" sz="2000" i="1" spc="-80" dirty="0" smtClean="0">
                <a:solidFill>
                  <a:srgbClr val="1E3C85"/>
                </a:solidFill>
                <a:latin typeface="Tahoma"/>
                <a:cs typeface="Tahoma"/>
              </a:rPr>
              <a:t>: </a:t>
            </a:r>
            <a:r>
              <a:rPr lang="it-IT" sz="2000" i="1" spc="-80" dirty="0" err="1" smtClean="0">
                <a:solidFill>
                  <a:srgbClr val="1E3C85"/>
                </a:solidFill>
                <a:latin typeface="Tahoma"/>
                <a:cs typeface="Tahoma"/>
              </a:rPr>
              <a:t>šole</a:t>
            </a:r>
            <a:r>
              <a:rPr lang="it-IT" sz="2000" i="1" spc="-80" dirty="0" smtClean="0">
                <a:solidFill>
                  <a:srgbClr val="1E3C85"/>
                </a:solidFill>
                <a:latin typeface="Tahoma"/>
                <a:cs typeface="Tahoma"/>
              </a:rPr>
              <a:t>, </a:t>
            </a:r>
            <a:r>
              <a:rPr lang="it-IT" sz="2000" i="1" spc="-80" dirty="0" err="1" smtClean="0">
                <a:solidFill>
                  <a:srgbClr val="1E3C85"/>
                </a:solidFill>
                <a:latin typeface="Tahoma"/>
                <a:cs typeface="Tahoma"/>
              </a:rPr>
              <a:t>združenja</a:t>
            </a:r>
            <a:r>
              <a:rPr lang="it-IT" sz="2000" i="1" spc="-80" dirty="0" smtClean="0">
                <a:solidFill>
                  <a:srgbClr val="1E3C85"/>
                </a:solidFill>
                <a:latin typeface="Tahoma"/>
                <a:cs typeface="Tahoma"/>
              </a:rPr>
              <a:t>, </a:t>
            </a:r>
            <a:r>
              <a:rPr lang="it-IT" sz="2000" i="1" spc="-80" dirty="0" err="1" smtClean="0">
                <a:solidFill>
                  <a:srgbClr val="1E3C85"/>
                </a:solidFill>
                <a:latin typeface="Tahoma"/>
                <a:cs typeface="Tahoma"/>
              </a:rPr>
              <a:t>organizacije</a:t>
            </a:r>
            <a:r>
              <a:rPr lang="it-IT" sz="2000" i="1" spc="-80" dirty="0" smtClean="0">
                <a:solidFill>
                  <a:srgbClr val="1E3C85"/>
                </a:solidFill>
                <a:latin typeface="Tahoma"/>
                <a:cs typeface="Tahoma"/>
              </a:rPr>
              <a:t> in </a:t>
            </a:r>
            <a:r>
              <a:rPr lang="it-IT" sz="2000" i="1" spc="-80" dirty="0" err="1" smtClean="0">
                <a:solidFill>
                  <a:srgbClr val="1E3C85"/>
                </a:solidFill>
                <a:latin typeface="Tahoma"/>
                <a:cs typeface="Tahoma"/>
              </a:rPr>
              <a:t>občine</a:t>
            </a:r>
            <a: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  <a:t/>
            </a:r>
            <a:b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</a:b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7879" y="2138172"/>
            <a:ext cx="2691383" cy="38054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542" y="180213"/>
            <a:ext cx="8211820" cy="1202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2145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BILANCIO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IDRICO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TRANSFRONTALIERO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9AC43E"/>
                </a:solidFill>
                <a:latin typeface="Tahoma"/>
                <a:cs typeface="Tahoma"/>
              </a:rPr>
              <a:t>DEI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BACINI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IDROGEOLOGICI </a:t>
            </a:r>
            <a:r>
              <a:rPr sz="1200" b="1" spc="-3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C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N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5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L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G</a:t>
            </a:r>
            <a:r>
              <a:rPr sz="1200" b="1" spc="-114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14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IN</a:t>
            </a: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TEG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R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55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3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EN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AI  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CAMBIAMENTI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CLIMATICI</a:t>
            </a:r>
            <a:endParaRPr sz="1200" dirty="0">
              <a:latin typeface="Tahoma"/>
              <a:cs typeface="Tahoma"/>
            </a:endParaRPr>
          </a:p>
          <a:p>
            <a:pPr marL="3192145">
              <a:lnSpc>
                <a:spcPct val="100000"/>
              </a:lnSpc>
            </a:pPr>
            <a:r>
              <a:rPr sz="1200" b="1" i="1" spc="-40" dirty="0">
                <a:solidFill>
                  <a:srgbClr val="99CA38"/>
                </a:solidFill>
                <a:latin typeface="Trebuchet MS"/>
                <a:cs typeface="Trebuchet MS"/>
              </a:rPr>
              <a:t>ČEZMEJNA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VODNA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BILANCA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HIDROGEOLOŠKIH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POREČIJ </a:t>
            </a:r>
            <a:r>
              <a:rPr sz="1200" b="1" i="1" spc="-95" dirty="0">
                <a:solidFill>
                  <a:srgbClr val="99CA38"/>
                </a:solidFill>
                <a:latin typeface="Trebuchet MS"/>
                <a:cs typeface="Trebuchet MS"/>
              </a:rPr>
              <a:t>Z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INTEGRIRANIMI</a:t>
            </a:r>
            <a:endParaRPr sz="1200" dirty="0">
              <a:latin typeface="Trebuchet MS"/>
              <a:cs typeface="Trebuchet MS"/>
            </a:endParaRPr>
          </a:p>
          <a:p>
            <a:pPr marL="3192145">
              <a:lnSpc>
                <a:spcPct val="100000"/>
              </a:lnSpc>
            </a:pP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METODOLOGIJAMI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50" dirty="0">
                <a:solidFill>
                  <a:srgbClr val="99CA38"/>
                </a:solidFill>
                <a:latin typeface="Trebuchet MS"/>
                <a:cs typeface="Trebuchet MS"/>
              </a:rPr>
              <a:t>IN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PRILAGA</a:t>
            </a:r>
            <a:r>
              <a:rPr sz="1200" b="1" i="1" spc="-21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JANJEM</a:t>
            </a:r>
            <a:r>
              <a:rPr sz="1200" b="1" i="1" spc="-2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30" dirty="0">
                <a:solidFill>
                  <a:srgbClr val="99CA38"/>
                </a:solidFill>
                <a:latin typeface="Trebuchet MS"/>
                <a:cs typeface="Trebuchet MS"/>
              </a:rPr>
              <a:t>PODNEBNIM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SPREMEMBAM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56" y="111252"/>
            <a:ext cx="3369564" cy="12009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12" y="2567939"/>
            <a:ext cx="5024628" cy="28331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4</a:t>
            </a:fld>
            <a:endParaRPr spc="1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34085" y="6303116"/>
            <a:ext cx="3437890" cy="29751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it-IT" spc="-30" dirty="0" smtClean="0"/>
              <a:t>Kick-Off</a:t>
            </a:r>
            <a:endParaRPr spc="-20" dirty="0"/>
          </a:p>
          <a:p>
            <a:pPr marL="12700">
              <a:lnSpc>
                <a:spcPct val="100000"/>
              </a:lnSpc>
            </a:pPr>
            <a:r>
              <a:rPr lang="it-IT" i="1" spc="-20" dirty="0" smtClean="0">
                <a:latin typeface="Trebuchet MS"/>
                <a:cs typeface="Trebuchet MS"/>
              </a:rPr>
              <a:t>Trieste, 5/07/2024</a:t>
            </a:r>
            <a:endParaRPr i="1" spc="35" dirty="0">
              <a:latin typeface="Trebuchet MS"/>
              <a:cs typeface="Trebuchet MS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381000" y="1500713"/>
            <a:ext cx="9067799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09675"/>
            <a:r>
              <a:rPr lang="it-IT" sz="2000" b="1" spc="-300" dirty="0" smtClean="0">
                <a:solidFill>
                  <a:srgbClr val="1E3C85"/>
                </a:solidFill>
                <a:latin typeface="Tahoma"/>
                <a:cs typeface="Tahoma"/>
              </a:rPr>
              <a:t>I</a:t>
            </a:r>
            <a:r>
              <a:rPr lang="it-IT" sz="2000" b="1" spc="-185" dirty="0" smtClean="0">
                <a:solidFill>
                  <a:srgbClr val="1E3C85"/>
                </a:solidFill>
                <a:latin typeface="Tahoma"/>
                <a:cs typeface="Tahoma"/>
              </a:rPr>
              <a:t>l</a:t>
            </a:r>
            <a:r>
              <a:rPr lang="it-IT" sz="2000" b="1" spc="-10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-15" dirty="0" smtClean="0">
                <a:solidFill>
                  <a:srgbClr val="1E3C85"/>
                </a:solidFill>
                <a:latin typeface="Tahoma"/>
                <a:cs typeface="Tahoma"/>
              </a:rPr>
              <a:t>P</a:t>
            </a:r>
            <a:r>
              <a:rPr lang="it-IT" sz="2000" b="1" spc="-70" dirty="0" smtClean="0">
                <a:solidFill>
                  <a:srgbClr val="1E3C85"/>
                </a:solidFill>
                <a:latin typeface="Tahoma"/>
                <a:cs typeface="Tahoma"/>
              </a:rPr>
              <a:t>r</a:t>
            </a:r>
            <a:r>
              <a:rPr lang="it-IT" sz="2000" b="1" spc="25" dirty="0" smtClean="0">
                <a:solidFill>
                  <a:srgbClr val="1E3C85"/>
                </a:solidFill>
                <a:latin typeface="Tahoma"/>
                <a:cs typeface="Tahoma"/>
              </a:rPr>
              <a:t>emio</a:t>
            </a:r>
            <a:r>
              <a:rPr lang="it-IT" sz="2000" b="1" spc="-13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-65" dirty="0" smtClean="0">
                <a:solidFill>
                  <a:srgbClr val="1E3C85"/>
                </a:solidFill>
                <a:latin typeface="Tahoma"/>
                <a:cs typeface="Tahoma"/>
              </a:rPr>
              <a:t>Wigwam</a:t>
            </a:r>
            <a:r>
              <a:rPr lang="it-IT" sz="2000" b="1" spc="-105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-10" dirty="0" smtClean="0">
                <a:solidFill>
                  <a:srgbClr val="1E3C85"/>
                </a:solidFill>
                <a:latin typeface="Tahoma"/>
                <a:cs typeface="Tahoma"/>
              </a:rPr>
              <a:t>Stampa</a:t>
            </a:r>
            <a:r>
              <a:rPr lang="it-IT" sz="2000" b="1" spc="-12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-114" dirty="0" smtClean="0">
                <a:solidFill>
                  <a:srgbClr val="1E3C85"/>
                </a:solidFill>
                <a:latin typeface="Tahoma"/>
                <a:cs typeface="Tahoma"/>
              </a:rPr>
              <a:t>Ita</a:t>
            </a:r>
            <a:r>
              <a:rPr lang="it-IT" sz="2000" b="1" spc="-85" dirty="0" smtClean="0">
                <a:solidFill>
                  <a:srgbClr val="1E3C85"/>
                </a:solidFill>
                <a:latin typeface="Tahoma"/>
                <a:cs typeface="Tahoma"/>
              </a:rPr>
              <a:t>l</a:t>
            </a:r>
            <a:r>
              <a:rPr lang="it-IT" sz="2000" b="1" spc="20" dirty="0" smtClean="0">
                <a:solidFill>
                  <a:srgbClr val="1E3C85"/>
                </a:solidFill>
                <a:latin typeface="Tahoma"/>
                <a:cs typeface="Tahoma"/>
              </a:rPr>
              <a:t>ian</a:t>
            </a:r>
            <a:r>
              <a:rPr lang="it-IT" sz="2000" b="1" spc="10" dirty="0" smtClean="0">
                <a:solidFill>
                  <a:srgbClr val="1E3C85"/>
                </a:solidFill>
                <a:latin typeface="Tahoma"/>
                <a:cs typeface="Tahoma"/>
              </a:rPr>
              <a:t>a  </a:t>
            </a:r>
            <a:r>
              <a:rPr lang="it-IT" sz="2000" b="1" spc="25" dirty="0" smtClean="0">
                <a:solidFill>
                  <a:srgbClr val="1E3C85"/>
                </a:solidFill>
                <a:latin typeface="Tahoma"/>
                <a:cs typeface="Tahoma"/>
              </a:rPr>
              <a:t>per</a:t>
            </a:r>
            <a:r>
              <a:rPr lang="it-IT" sz="2000" b="1" spc="-12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000" b="1" spc="-15" dirty="0" smtClean="0">
                <a:solidFill>
                  <a:srgbClr val="1E3C85"/>
                </a:solidFill>
                <a:latin typeface="Tahoma"/>
                <a:cs typeface="Tahoma"/>
              </a:rPr>
              <a:t>Giovani</a:t>
            </a:r>
            <a:r>
              <a:rPr lang="it-IT" sz="2000" b="1" spc="-105" dirty="0" smtClean="0">
                <a:solidFill>
                  <a:srgbClr val="1E3C85"/>
                </a:solidFill>
                <a:latin typeface="Tahoma"/>
                <a:cs typeface="Tahoma"/>
              </a:rPr>
              <a:t> c</a:t>
            </a:r>
            <a:r>
              <a:rPr lang="it-IT" sz="2000" b="1" spc="20" dirty="0" smtClean="0">
                <a:solidFill>
                  <a:srgbClr val="1E3C85"/>
                </a:solidFill>
                <a:latin typeface="Tahoma"/>
                <a:cs typeface="Tahoma"/>
              </a:rPr>
              <a:t>omunicatori</a:t>
            </a:r>
            <a:endParaRPr lang="it-IT" sz="20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2000" i="1" spc="-80" dirty="0" smtClean="0">
                <a:solidFill>
                  <a:srgbClr val="1E3C85"/>
                </a:solidFill>
                <a:latin typeface="Tahoma"/>
                <a:cs typeface="Tahoma"/>
              </a:rPr>
              <a:t>Nagrada Wigwam Italijanski Tisk za mlade komunikatorje</a:t>
            </a:r>
            <a: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  <a:t/>
            </a:r>
            <a:br>
              <a:rPr lang="it-IT" sz="2000" b="1" spc="-210" dirty="0" smtClean="0">
                <a:solidFill>
                  <a:srgbClr val="1E3C85"/>
                </a:solidFill>
                <a:latin typeface="Tahoma"/>
                <a:cs typeface="Tahoma"/>
              </a:rPr>
            </a:b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11252"/>
            <a:ext cx="3369564" cy="1200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1242865"/>
            <a:ext cx="4495800" cy="82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1E3C85"/>
                </a:solidFill>
                <a:latin typeface="Tahoma"/>
                <a:cs typeface="Tahoma"/>
              </a:rPr>
              <a:t>La</a:t>
            </a:r>
            <a:r>
              <a:rPr sz="2800" b="1" spc="-13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1E3C85"/>
                </a:solidFill>
                <a:latin typeface="Tahoma"/>
                <a:cs typeface="Tahoma"/>
              </a:rPr>
              <a:t>Cultura</a:t>
            </a:r>
            <a:r>
              <a:rPr sz="2800" b="1" spc="-125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rgbClr val="1E3C85"/>
                </a:solidFill>
                <a:latin typeface="Tahoma"/>
                <a:cs typeface="Tahoma"/>
              </a:rPr>
              <a:t>del</a:t>
            </a:r>
            <a:r>
              <a:rPr sz="2800" b="1" spc="-125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sz="2800" b="1" spc="-25" dirty="0" err="1" smtClean="0">
                <a:solidFill>
                  <a:srgbClr val="1E3C85"/>
                </a:solidFill>
                <a:latin typeface="Tahoma"/>
                <a:cs typeface="Tahoma"/>
              </a:rPr>
              <a:t>fosso</a:t>
            </a:r>
            <a:endParaRPr lang="it-IT" sz="2800" b="1" spc="-25" dirty="0" smtClean="0">
              <a:solidFill>
                <a:srgbClr val="1E3C85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400" i="1" spc="-80" dirty="0" err="1">
                <a:solidFill>
                  <a:srgbClr val="1E3C85"/>
                </a:solidFill>
                <a:latin typeface="Tahoma"/>
                <a:cs typeface="Tahoma"/>
              </a:rPr>
              <a:t>Kultura</a:t>
            </a:r>
            <a:r>
              <a:rPr lang="it-IT" sz="2400" i="1" spc="-80" dirty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i="1" spc="-80" dirty="0" err="1">
                <a:solidFill>
                  <a:srgbClr val="1E3C85"/>
                </a:solidFill>
                <a:latin typeface="Tahoma"/>
                <a:cs typeface="Tahoma"/>
              </a:rPr>
              <a:t>jarka</a:t>
            </a:r>
            <a:endParaRPr sz="2400" i="1" spc="-80" dirty="0">
              <a:solidFill>
                <a:srgbClr val="1E3C85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644" y="2194560"/>
            <a:ext cx="2616708" cy="37002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87470" y="180213"/>
            <a:ext cx="50317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BILANCIO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IDRICO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TRANSFRONTALIERO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9AC43E"/>
                </a:solidFill>
                <a:latin typeface="Tahoma"/>
                <a:cs typeface="Tahoma"/>
              </a:rPr>
              <a:t>DEI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BACINI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IDROGEOLOGICI </a:t>
            </a:r>
            <a:r>
              <a:rPr sz="1200" b="1" spc="-3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C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N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5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L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G</a:t>
            </a:r>
            <a:r>
              <a:rPr sz="1200" b="1" spc="-114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14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IN</a:t>
            </a: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TEG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R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55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3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EN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AI  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CAMBIAMENTI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CLIMATICI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i="1" spc="-40" dirty="0">
                <a:solidFill>
                  <a:srgbClr val="99CA38"/>
                </a:solidFill>
                <a:latin typeface="Trebuchet MS"/>
                <a:cs typeface="Trebuchet MS"/>
              </a:rPr>
              <a:t>ČEZMEJNA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VODNA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BILANCA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HIDROGEOLOŠKIH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POREČIJ </a:t>
            </a:r>
            <a:r>
              <a:rPr sz="1200" b="1" i="1" spc="-95" dirty="0">
                <a:solidFill>
                  <a:srgbClr val="99CA38"/>
                </a:solidFill>
                <a:latin typeface="Trebuchet MS"/>
                <a:cs typeface="Trebuchet MS"/>
              </a:rPr>
              <a:t>Z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INTEGRIRANIMI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METODOLOGIJAMI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50" dirty="0">
                <a:solidFill>
                  <a:srgbClr val="99CA38"/>
                </a:solidFill>
                <a:latin typeface="Trebuchet MS"/>
                <a:cs typeface="Trebuchet MS"/>
              </a:rPr>
              <a:t>IN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PRILAGA</a:t>
            </a:r>
            <a:r>
              <a:rPr sz="1200" b="1" i="1" spc="-21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JANJEM</a:t>
            </a:r>
            <a:r>
              <a:rPr sz="1200" b="1" i="1" spc="-2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30" dirty="0">
                <a:solidFill>
                  <a:srgbClr val="99CA38"/>
                </a:solidFill>
                <a:latin typeface="Trebuchet MS"/>
                <a:cs typeface="Trebuchet MS"/>
              </a:rPr>
              <a:t>PODNEBNIM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SPREMEMBAM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8314" y="2255547"/>
            <a:ext cx="2621241" cy="36682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2694" y="2254039"/>
            <a:ext cx="2543473" cy="358588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5</a:t>
            </a:fld>
            <a:endParaRPr spc="1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34085" y="6303116"/>
            <a:ext cx="3437890" cy="29751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it-IT" spc="-30" dirty="0" smtClean="0"/>
              <a:t>Kick-Off</a:t>
            </a:r>
            <a:endParaRPr spc="-20" dirty="0"/>
          </a:p>
          <a:p>
            <a:pPr marL="12700">
              <a:lnSpc>
                <a:spcPct val="100000"/>
              </a:lnSpc>
            </a:pPr>
            <a:r>
              <a:rPr lang="it-IT" i="1" spc="-20" dirty="0" smtClean="0">
                <a:latin typeface="Trebuchet MS"/>
                <a:cs typeface="Trebuchet MS"/>
              </a:rPr>
              <a:t>Trieste, 5/07/2024</a:t>
            </a:r>
            <a:endParaRPr i="1" spc="35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80213"/>
            <a:ext cx="8211820" cy="1202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2145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BILANCIO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IDRICO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TRANSFRONTALIERO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9AC43E"/>
                </a:solidFill>
                <a:latin typeface="Tahoma"/>
                <a:cs typeface="Tahoma"/>
              </a:rPr>
              <a:t>DEI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BACINI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IDROGEOLOGICI </a:t>
            </a:r>
            <a:r>
              <a:rPr sz="1200" b="1" spc="-3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C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N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5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L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G</a:t>
            </a:r>
            <a:r>
              <a:rPr sz="1200" b="1" spc="-114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14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IN</a:t>
            </a: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TEG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R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55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3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EN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AI  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CAMBIAMENTI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CLIMATICI</a:t>
            </a:r>
            <a:endParaRPr sz="1200" dirty="0">
              <a:latin typeface="Tahoma"/>
              <a:cs typeface="Tahoma"/>
            </a:endParaRPr>
          </a:p>
          <a:p>
            <a:pPr marL="3192145">
              <a:lnSpc>
                <a:spcPct val="100000"/>
              </a:lnSpc>
            </a:pPr>
            <a:r>
              <a:rPr sz="1200" b="1" i="1" spc="-40" dirty="0">
                <a:solidFill>
                  <a:srgbClr val="99CA38"/>
                </a:solidFill>
                <a:latin typeface="Trebuchet MS"/>
                <a:cs typeface="Trebuchet MS"/>
              </a:rPr>
              <a:t>ČEZMEJNA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VODNA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BILANCA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HIDROGEOLOŠKIH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POREČIJ </a:t>
            </a:r>
            <a:r>
              <a:rPr sz="1200" b="1" i="1" spc="-95" dirty="0">
                <a:solidFill>
                  <a:srgbClr val="99CA38"/>
                </a:solidFill>
                <a:latin typeface="Trebuchet MS"/>
                <a:cs typeface="Trebuchet MS"/>
              </a:rPr>
              <a:t>Z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INTEGRIRANIMI</a:t>
            </a:r>
            <a:endParaRPr sz="1200" dirty="0">
              <a:latin typeface="Trebuchet MS"/>
              <a:cs typeface="Trebuchet MS"/>
            </a:endParaRPr>
          </a:p>
          <a:p>
            <a:pPr marL="3192145">
              <a:lnSpc>
                <a:spcPct val="100000"/>
              </a:lnSpc>
            </a:pP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METODOLOGIJAMI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50" dirty="0">
                <a:solidFill>
                  <a:srgbClr val="99CA38"/>
                </a:solidFill>
                <a:latin typeface="Trebuchet MS"/>
                <a:cs typeface="Trebuchet MS"/>
              </a:rPr>
              <a:t>IN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PRILAGA</a:t>
            </a:r>
            <a:r>
              <a:rPr sz="1200" b="1" i="1" spc="-21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JANJEM</a:t>
            </a:r>
            <a:r>
              <a:rPr sz="1200" b="1" i="1" spc="-2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30" dirty="0">
                <a:solidFill>
                  <a:srgbClr val="99CA38"/>
                </a:solidFill>
                <a:latin typeface="Trebuchet MS"/>
                <a:cs typeface="Trebuchet MS"/>
              </a:rPr>
              <a:t>PODNEBNIM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SPREMEMBAM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174" y="2362199"/>
            <a:ext cx="4392168" cy="3287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56" y="111252"/>
            <a:ext cx="3369564" cy="12009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6714" y="2356886"/>
            <a:ext cx="3070859" cy="40949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15" dirty="0"/>
              <a:t>6</a:t>
            </a:fld>
            <a:endParaRPr spc="1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634085" y="6303116"/>
            <a:ext cx="3437890" cy="29751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it-IT" spc="-30" dirty="0" smtClean="0"/>
              <a:t>Kick-Off</a:t>
            </a:r>
            <a:endParaRPr spc="-20" dirty="0"/>
          </a:p>
          <a:p>
            <a:pPr marL="12700">
              <a:lnSpc>
                <a:spcPct val="100000"/>
              </a:lnSpc>
            </a:pPr>
            <a:r>
              <a:rPr lang="it-IT" i="1" spc="-20" dirty="0" smtClean="0">
                <a:latin typeface="Trebuchet MS"/>
                <a:cs typeface="Trebuchet MS"/>
              </a:rPr>
              <a:t>Trieste, 5/07/2024</a:t>
            </a:r>
            <a:endParaRPr i="1" spc="35" dirty="0">
              <a:latin typeface="Trebuchet MS"/>
              <a:cs typeface="Trebuchet MS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672829" y="1312164"/>
            <a:ext cx="8307426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it-IT" sz="2400" b="1" spc="10" dirty="0" smtClean="0">
                <a:solidFill>
                  <a:srgbClr val="1E3C85"/>
                </a:solidFill>
                <a:latin typeface="Tahoma"/>
                <a:cs typeface="Tahoma"/>
              </a:rPr>
              <a:t>Acqua</a:t>
            </a:r>
            <a:r>
              <a:rPr lang="it-IT" sz="2400" b="1" spc="-11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15" dirty="0" smtClean="0">
                <a:solidFill>
                  <a:srgbClr val="1E3C85"/>
                </a:solidFill>
                <a:latin typeface="Tahoma"/>
                <a:cs typeface="Tahoma"/>
              </a:rPr>
              <a:t>da</a:t>
            </a:r>
            <a:r>
              <a:rPr lang="it-IT" sz="2400" b="1" spc="-114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-15" dirty="0" smtClean="0">
                <a:solidFill>
                  <a:srgbClr val="1E3C85"/>
                </a:solidFill>
                <a:latin typeface="Tahoma"/>
                <a:cs typeface="Tahoma"/>
              </a:rPr>
              <a:t>bere,</a:t>
            </a:r>
            <a:r>
              <a:rPr lang="it-IT" sz="2400" b="1" spc="-135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10" dirty="0" smtClean="0">
                <a:solidFill>
                  <a:srgbClr val="1E3C85"/>
                </a:solidFill>
                <a:latin typeface="Tahoma"/>
                <a:cs typeface="Tahoma"/>
              </a:rPr>
              <a:t>acqua</a:t>
            </a:r>
            <a:r>
              <a:rPr lang="it-IT" sz="2400" b="1" spc="-105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20" dirty="0" smtClean="0">
                <a:solidFill>
                  <a:srgbClr val="1E3C85"/>
                </a:solidFill>
                <a:latin typeface="Tahoma"/>
                <a:cs typeface="Tahoma"/>
              </a:rPr>
              <a:t>per</a:t>
            </a:r>
            <a:r>
              <a:rPr lang="it-IT" sz="2400" b="1" spc="-13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-10" dirty="0" smtClean="0">
                <a:solidFill>
                  <a:srgbClr val="1E3C85"/>
                </a:solidFill>
                <a:latin typeface="Tahoma"/>
                <a:cs typeface="Tahoma"/>
              </a:rPr>
              <a:t>lavorare, </a:t>
            </a:r>
            <a:r>
              <a:rPr lang="it-IT" sz="2400" b="1" spc="-919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10" dirty="0" smtClean="0">
                <a:solidFill>
                  <a:srgbClr val="1E3C85"/>
                </a:solidFill>
                <a:latin typeface="Tahoma"/>
                <a:cs typeface="Tahoma"/>
              </a:rPr>
              <a:t>acqua</a:t>
            </a:r>
            <a:r>
              <a:rPr lang="it-IT" sz="2400" b="1" spc="-110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15" dirty="0" smtClean="0">
                <a:solidFill>
                  <a:srgbClr val="1E3C85"/>
                </a:solidFill>
                <a:latin typeface="Tahoma"/>
                <a:cs typeface="Tahoma"/>
              </a:rPr>
              <a:t>da</a:t>
            </a:r>
            <a:r>
              <a:rPr lang="it-IT" sz="2400" b="1" spc="-105" dirty="0" smtClean="0">
                <a:solidFill>
                  <a:srgbClr val="1E3C85"/>
                </a:solidFill>
                <a:latin typeface="Tahoma"/>
                <a:cs typeface="Tahoma"/>
              </a:rPr>
              <a:t> </a:t>
            </a:r>
            <a:r>
              <a:rPr lang="it-IT" sz="2400" b="1" spc="-10" dirty="0" smtClean="0">
                <a:solidFill>
                  <a:srgbClr val="1E3C85"/>
                </a:solidFill>
                <a:latin typeface="Tahoma"/>
                <a:cs typeface="Tahoma"/>
              </a:rPr>
              <a:t>vivere</a:t>
            </a:r>
            <a:endParaRPr lang="it-IT" sz="24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2400" i="1" spc="-80" dirty="0" smtClean="0">
                <a:solidFill>
                  <a:srgbClr val="1E3C85"/>
                </a:solidFill>
                <a:latin typeface="Tahoma"/>
                <a:cs typeface="Tahoma"/>
              </a:rPr>
              <a:t>oda </a:t>
            </a:r>
            <a:r>
              <a:rPr lang="pl-PL" sz="2400" i="1" spc="-80" dirty="0">
                <a:solidFill>
                  <a:srgbClr val="1E3C85"/>
                </a:solidFill>
                <a:latin typeface="Tahoma"/>
                <a:cs typeface="Tahoma"/>
              </a:rPr>
              <a:t>za pitje, voda za delo, voda za življenje</a:t>
            </a:r>
            <a:endParaRPr sz="2400" i="1" spc="-80" dirty="0">
              <a:solidFill>
                <a:srgbClr val="1E3C85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0139"/>
            <a:ext cx="9144000" cy="5100955"/>
          </a:xfrm>
          <a:custGeom>
            <a:avLst/>
            <a:gdLst/>
            <a:ahLst/>
            <a:cxnLst/>
            <a:rect l="l" t="t" r="r" b="b"/>
            <a:pathLst>
              <a:path w="9144000" h="5100955">
                <a:moveTo>
                  <a:pt x="9144000" y="0"/>
                </a:moveTo>
                <a:lnTo>
                  <a:pt x="0" y="0"/>
                </a:lnTo>
                <a:lnTo>
                  <a:pt x="0" y="5100828"/>
                </a:lnTo>
                <a:lnTo>
                  <a:pt x="9144000" y="5100828"/>
                </a:lnTo>
                <a:lnTo>
                  <a:pt x="9144000" y="0"/>
                </a:lnTo>
                <a:close/>
              </a:path>
            </a:pathLst>
          </a:custGeom>
          <a:solidFill>
            <a:srgbClr val="1E3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4661" y="1892884"/>
            <a:ext cx="18453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25" dirty="0">
                <a:solidFill>
                  <a:srgbClr val="EBF5D6"/>
                </a:solidFill>
                <a:latin typeface="Tahoma"/>
                <a:cs typeface="Tahoma"/>
              </a:rPr>
              <a:t>S</a:t>
            </a:r>
            <a:r>
              <a:rPr sz="1400" b="1" spc="-75" dirty="0">
                <a:solidFill>
                  <a:srgbClr val="EBF5D6"/>
                </a:solidFill>
                <a:latin typeface="Tahoma"/>
                <a:cs typeface="Tahoma"/>
              </a:rPr>
              <a:t>E</a:t>
            </a:r>
            <a:r>
              <a:rPr sz="1400" b="1" spc="-5" dirty="0">
                <a:solidFill>
                  <a:srgbClr val="EBF5D6"/>
                </a:solidFill>
                <a:latin typeface="Tahoma"/>
                <a:cs typeface="Tahoma"/>
              </a:rPr>
              <a:t>G</a:t>
            </a:r>
            <a:r>
              <a:rPr sz="1400" b="1" spc="-10" dirty="0">
                <a:solidFill>
                  <a:srgbClr val="EBF5D6"/>
                </a:solidFill>
                <a:latin typeface="Tahoma"/>
                <a:cs typeface="Tahoma"/>
              </a:rPr>
              <a:t>U</a:t>
            </a:r>
            <a:r>
              <a:rPr sz="1400" b="1" spc="-150" dirty="0">
                <a:solidFill>
                  <a:srgbClr val="EBF5D6"/>
                </a:solidFill>
                <a:latin typeface="Tahoma"/>
                <a:cs typeface="Tahoma"/>
              </a:rPr>
              <a:t>C</a:t>
            </a:r>
            <a:r>
              <a:rPr sz="1400" b="1" spc="-105" dirty="0">
                <a:solidFill>
                  <a:srgbClr val="EBF5D6"/>
                </a:solidFill>
                <a:latin typeface="Tahoma"/>
                <a:cs typeface="Tahoma"/>
              </a:rPr>
              <a:t>I</a:t>
            </a:r>
            <a:r>
              <a:rPr sz="1400" b="1" spc="-60" dirty="0">
                <a:solidFill>
                  <a:srgbClr val="EBF5D6"/>
                </a:solidFill>
                <a:latin typeface="Tahoma"/>
                <a:cs typeface="Tahoma"/>
              </a:rPr>
              <a:t> </a:t>
            </a:r>
            <a:r>
              <a:rPr sz="1400" b="1" spc="-229" dirty="0">
                <a:solidFill>
                  <a:srgbClr val="EBF5D6"/>
                </a:solidFill>
                <a:latin typeface="Tahoma"/>
                <a:cs typeface="Tahoma"/>
              </a:rPr>
              <a:t>/</a:t>
            </a:r>
            <a:r>
              <a:rPr sz="1400" b="1" spc="-55" dirty="0">
                <a:solidFill>
                  <a:srgbClr val="EBF5D6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EBF5D6"/>
                </a:solidFill>
                <a:latin typeface="Tahoma"/>
                <a:cs typeface="Tahoma"/>
              </a:rPr>
              <a:t>S</a:t>
            </a:r>
            <a:r>
              <a:rPr sz="1400" b="1" spc="-35" dirty="0">
                <a:solidFill>
                  <a:srgbClr val="EBF5D6"/>
                </a:solidFill>
                <a:latin typeface="Tahoma"/>
                <a:cs typeface="Tahoma"/>
              </a:rPr>
              <a:t>LED</a:t>
            </a:r>
            <a:r>
              <a:rPr sz="1400" b="1" spc="-215" dirty="0">
                <a:solidFill>
                  <a:srgbClr val="EBF5D6"/>
                </a:solidFill>
                <a:latin typeface="Tahoma"/>
                <a:cs typeface="Tahoma"/>
              </a:rPr>
              <a:t>I</a:t>
            </a:r>
            <a:r>
              <a:rPr sz="1400" b="1" spc="-65" dirty="0">
                <a:solidFill>
                  <a:srgbClr val="EBF5D6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EBF5D6"/>
                </a:solidFill>
                <a:latin typeface="Tahoma"/>
                <a:cs typeface="Tahoma"/>
              </a:rPr>
              <a:t>NAM</a:t>
            </a:r>
            <a:r>
              <a:rPr sz="1400" b="1" spc="-110" dirty="0">
                <a:solidFill>
                  <a:srgbClr val="EBF5D6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4661" y="2394965"/>
            <a:ext cx="1555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www.ita-slo.eu/wabin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4661" y="2852165"/>
            <a:ext cx="2077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facebook.com/Interregwabin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4661" y="3309061"/>
            <a:ext cx="21907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Interreg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Italia-Slovenija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WABIN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0667"/>
            <a:ext cx="5675630" cy="6210300"/>
            <a:chOff x="0" y="10667"/>
            <a:chExt cx="5675630" cy="62103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2392" y="2394204"/>
              <a:ext cx="252335" cy="2487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392" y="2851404"/>
              <a:ext cx="252335" cy="2487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64735"/>
              <a:ext cx="4264151" cy="18562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851" y="10667"/>
              <a:ext cx="3128772" cy="11155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3268979"/>
              <a:ext cx="252983" cy="2529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78637" y="1710309"/>
            <a:ext cx="4486910" cy="2572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FFFFFF"/>
                </a:solidFill>
                <a:latin typeface="Tahoma"/>
                <a:cs typeface="Tahoma"/>
              </a:rPr>
              <a:t>Grazie </a:t>
            </a:r>
            <a:r>
              <a:rPr sz="3600" b="1" spc="25" dirty="0">
                <a:solidFill>
                  <a:srgbClr val="FFFFFF"/>
                </a:solidFill>
                <a:latin typeface="Tahoma"/>
                <a:cs typeface="Tahoma"/>
              </a:rPr>
              <a:t>per </a:t>
            </a:r>
            <a:r>
              <a:rPr sz="36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40" dirty="0">
                <a:solidFill>
                  <a:srgbClr val="FFFFFF"/>
                </a:solidFill>
                <a:latin typeface="Tahoma"/>
                <a:cs typeface="Tahoma"/>
              </a:rPr>
              <a:t>l’attenzione!</a:t>
            </a:r>
            <a:r>
              <a:rPr sz="3600" b="1" spc="9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95" dirty="0">
                <a:solidFill>
                  <a:srgbClr val="FFFFFF"/>
                </a:solidFill>
                <a:latin typeface="Tahoma"/>
                <a:cs typeface="Tahoma"/>
              </a:rPr>
              <a:t>/ </a:t>
            </a:r>
            <a:r>
              <a:rPr sz="360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ahoma"/>
                <a:cs typeface="Tahoma"/>
              </a:rPr>
              <a:t>Hvala</a:t>
            </a:r>
            <a:r>
              <a:rPr sz="36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60" dirty="0">
                <a:solidFill>
                  <a:srgbClr val="FFFFFF"/>
                </a:solidFill>
                <a:latin typeface="Tahoma"/>
                <a:cs typeface="Tahoma"/>
              </a:rPr>
              <a:t>za</a:t>
            </a:r>
            <a:r>
              <a:rPr sz="36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Tahoma"/>
                <a:cs typeface="Tahoma"/>
              </a:rPr>
              <a:t>pozornost!</a:t>
            </a:r>
            <a:endParaRPr sz="3600" dirty="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  <a:spcBef>
                <a:spcPts val="2245"/>
              </a:spcBef>
            </a:pPr>
            <a:r>
              <a:rPr sz="1400" b="1" spc="-40" dirty="0">
                <a:solidFill>
                  <a:srgbClr val="EBF5D6"/>
                </a:solidFill>
                <a:latin typeface="Tahoma"/>
                <a:cs typeface="Tahoma"/>
              </a:rPr>
              <a:t>C</a:t>
            </a:r>
            <a:r>
              <a:rPr sz="1400" b="1" spc="-5" dirty="0">
                <a:solidFill>
                  <a:srgbClr val="EBF5D6"/>
                </a:solidFill>
                <a:latin typeface="Tahoma"/>
                <a:cs typeface="Tahoma"/>
              </a:rPr>
              <a:t>o</a:t>
            </a:r>
            <a:r>
              <a:rPr sz="1400" b="1" spc="25" dirty="0">
                <a:solidFill>
                  <a:srgbClr val="EBF5D6"/>
                </a:solidFill>
                <a:latin typeface="Tahoma"/>
                <a:cs typeface="Tahoma"/>
              </a:rPr>
              <a:t>n</a:t>
            </a:r>
            <a:r>
              <a:rPr sz="1400" b="1" spc="20" dirty="0">
                <a:solidFill>
                  <a:srgbClr val="EBF5D6"/>
                </a:solidFill>
                <a:latin typeface="Tahoma"/>
                <a:cs typeface="Tahoma"/>
              </a:rPr>
              <a:t>tat</a:t>
            </a:r>
            <a:r>
              <a:rPr sz="1400" b="1" spc="10" dirty="0">
                <a:solidFill>
                  <a:srgbClr val="EBF5D6"/>
                </a:solidFill>
                <a:latin typeface="Tahoma"/>
                <a:cs typeface="Tahoma"/>
              </a:rPr>
              <a:t>t</a:t>
            </a:r>
            <a:r>
              <a:rPr sz="1400" b="1" spc="15" dirty="0">
                <a:solidFill>
                  <a:srgbClr val="EBF5D6"/>
                </a:solidFill>
                <a:latin typeface="Tahoma"/>
                <a:cs typeface="Tahoma"/>
              </a:rPr>
              <a:t>i</a:t>
            </a:r>
            <a:r>
              <a:rPr sz="1400" b="1" spc="-229" dirty="0">
                <a:solidFill>
                  <a:srgbClr val="EBF5D6"/>
                </a:solidFill>
                <a:latin typeface="Tahoma"/>
                <a:cs typeface="Tahoma"/>
              </a:rPr>
              <a:t>/</a:t>
            </a:r>
            <a:r>
              <a:rPr sz="1400" b="1" spc="-75" dirty="0">
                <a:solidFill>
                  <a:srgbClr val="EBF5D6"/>
                </a:solidFill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EBF5D6"/>
                </a:solidFill>
                <a:latin typeface="Tahoma"/>
                <a:cs typeface="Tahoma"/>
              </a:rPr>
              <a:t>Kont</a:t>
            </a:r>
            <a:r>
              <a:rPr sz="1400" b="1" spc="10" dirty="0" err="1" smtClean="0">
                <a:solidFill>
                  <a:srgbClr val="EBF5D6"/>
                </a:solidFill>
                <a:latin typeface="Tahoma"/>
                <a:cs typeface="Tahoma"/>
              </a:rPr>
              <a:t>a</a:t>
            </a:r>
            <a:r>
              <a:rPr sz="1400" b="1" spc="25" dirty="0" err="1" smtClean="0">
                <a:solidFill>
                  <a:srgbClr val="EBF5D6"/>
                </a:solidFill>
                <a:latin typeface="Tahoma"/>
                <a:cs typeface="Tahoma"/>
              </a:rPr>
              <a:t>k</a:t>
            </a:r>
            <a:r>
              <a:rPr sz="1400" b="1" spc="10" dirty="0" err="1" smtClean="0">
                <a:solidFill>
                  <a:srgbClr val="EBF5D6"/>
                </a:solidFill>
                <a:latin typeface="Tahoma"/>
                <a:cs typeface="Tahoma"/>
              </a:rPr>
              <a:t>ti</a:t>
            </a:r>
            <a:r>
              <a:rPr lang="it-IT" sz="1400" b="1" spc="10" dirty="0" smtClean="0">
                <a:solidFill>
                  <a:srgbClr val="EBF5D6"/>
                </a:solidFill>
                <a:latin typeface="Tahoma"/>
                <a:cs typeface="Tahoma"/>
              </a:rPr>
              <a:t/>
            </a:r>
            <a:br>
              <a:rPr lang="it-IT" sz="1400" b="1" spc="10" dirty="0" smtClean="0">
                <a:solidFill>
                  <a:srgbClr val="EBF5D6"/>
                </a:solidFill>
                <a:latin typeface="Tahoma"/>
                <a:cs typeface="Tahoma"/>
              </a:rPr>
            </a:br>
            <a:r>
              <a:rPr lang="it-IT" sz="1400" b="1" spc="10" dirty="0" smtClean="0">
                <a:solidFill>
                  <a:srgbClr val="EBF5D6"/>
                </a:solidFill>
                <a:latin typeface="Tahoma"/>
                <a:cs typeface="Tahoma"/>
              </a:rPr>
              <a:t>Efrem </a:t>
            </a:r>
            <a:r>
              <a:rPr lang="it-IT" sz="1400" b="1" spc="10" dirty="0" err="1" smtClean="0">
                <a:solidFill>
                  <a:srgbClr val="EBF5D6"/>
                </a:solidFill>
                <a:latin typeface="Tahoma"/>
                <a:cs typeface="Tahoma"/>
              </a:rPr>
              <a:t>Tassinato</a:t>
            </a:r>
            <a:endParaRPr sz="1400" dirty="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e-mail: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direzione@wigwam.it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7470" y="180213"/>
            <a:ext cx="50317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BILANCIO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9AC43E"/>
                </a:solidFill>
                <a:latin typeface="Tahoma"/>
                <a:cs typeface="Tahoma"/>
              </a:rPr>
              <a:t>IDRICO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TRANSFRONTALIERO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9AC43E"/>
                </a:solidFill>
                <a:latin typeface="Tahoma"/>
                <a:cs typeface="Tahoma"/>
              </a:rPr>
              <a:t>DEI</a:t>
            </a:r>
            <a:r>
              <a:rPr sz="1200" b="1" spc="-3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BACINI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IDROGEOLOGICI </a:t>
            </a:r>
            <a:r>
              <a:rPr sz="1200" b="1" spc="-3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C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N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5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L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G</a:t>
            </a:r>
            <a:r>
              <a:rPr sz="1200" b="1" spc="-114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14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9AC43E"/>
                </a:solidFill>
                <a:latin typeface="Tahoma"/>
                <a:cs typeface="Tahoma"/>
              </a:rPr>
              <a:t>IN</a:t>
            </a:r>
            <a:r>
              <a:rPr sz="1200" b="1" spc="-50" dirty="0">
                <a:solidFill>
                  <a:srgbClr val="9AC43E"/>
                </a:solidFill>
                <a:latin typeface="Tahoma"/>
                <a:cs typeface="Tahoma"/>
              </a:rPr>
              <a:t>TEG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R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6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55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E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3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I</a:t>
            </a:r>
            <a:r>
              <a:rPr sz="1200" b="1" spc="-4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40" dirty="0">
                <a:solidFill>
                  <a:srgbClr val="9AC43E"/>
                </a:solidFill>
                <a:latin typeface="Tahoma"/>
                <a:cs typeface="Tahoma"/>
              </a:rPr>
              <a:t>D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-20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-12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25" dirty="0">
                <a:solidFill>
                  <a:srgbClr val="9AC43E"/>
                </a:solidFill>
                <a:latin typeface="Tahoma"/>
                <a:cs typeface="Tahoma"/>
              </a:rPr>
              <a:t>A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M</a:t>
            </a:r>
            <a:r>
              <a:rPr sz="1200" b="1" spc="-15" dirty="0">
                <a:solidFill>
                  <a:srgbClr val="9AC43E"/>
                </a:solidFill>
                <a:latin typeface="Tahoma"/>
                <a:cs typeface="Tahoma"/>
              </a:rPr>
              <a:t>EN</a:t>
            </a:r>
            <a:r>
              <a:rPr sz="1200" b="1" spc="-65" dirty="0">
                <a:solidFill>
                  <a:srgbClr val="9AC43E"/>
                </a:solidFill>
                <a:latin typeface="Tahoma"/>
                <a:cs typeface="Tahoma"/>
              </a:rPr>
              <a:t>T</a:t>
            </a:r>
            <a:r>
              <a:rPr sz="1200" b="1" spc="30" dirty="0">
                <a:solidFill>
                  <a:srgbClr val="9AC43E"/>
                </a:solidFill>
                <a:latin typeface="Tahoma"/>
                <a:cs typeface="Tahoma"/>
              </a:rPr>
              <a:t>O</a:t>
            </a:r>
            <a:r>
              <a:rPr sz="1200" b="1" spc="-25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9AC43E"/>
                </a:solidFill>
                <a:latin typeface="Tahoma"/>
                <a:cs typeface="Tahoma"/>
              </a:rPr>
              <a:t>AI  </a:t>
            </a:r>
            <a:r>
              <a:rPr sz="1200" b="1" spc="-35" dirty="0">
                <a:solidFill>
                  <a:srgbClr val="9AC43E"/>
                </a:solidFill>
                <a:latin typeface="Tahoma"/>
                <a:cs typeface="Tahoma"/>
              </a:rPr>
              <a:t>CAMBIAMENTI</a:t>
            </a:r>
            <a:r>
              <a:rPr sz="1200" b="1" spc="-10" dirty="0">
                <a:solidFill>
                  <a:srgbClr val="9AC43E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9AC43E"/>
                </a:solidFill>
                <a:latin typeface="Tahoma"/>
                <a:cs typeface="Tahoma"/>
              </a:rPr>
              <a:t>CLIMATICI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i="1" spc="-40" dirty="0">
                <a:solidFill>
                  <a:srgbClr val="99CA38"/>
                </a:solidFill>
                <a:latin typeface="Trebuchet MS"/>
                <a:cs typeface="Trebuchet MS"/>
              </a:rPr>
              <a:t>ČEZMEJNA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VODNA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BILANCA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HIDROGEOLOŠKIH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5" dirty="0">
                <a:solidFill>
                  <a:srgbClr val="99CA38"/>
                </a:solidFill>
                <a:latin typeface="Trebuchet MS"/>
                <a:cs typeface="Trebuchet MS"/>
              </a:rPr>
              <a:t>POREČIJ </a:t>
            </a:r>
            <a:r>
              <a:rPr sz="1200" b="1" i="1" spc="-95" dirty="0">
                <a:solidFill>
                  <a:srgbClr val="99CA38"/>
                </a:solidFill>
                <a:latin typeface="Trebuchet MS"/>
                <a:cs typeface="Trebuchet MS"/>
              </a:rPr>
              <a:t>Z</a:t>
            </a:r>
            <a:r>
              <a:rPr sz="1200" b="1" i="1" spc="-5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5" dirty="0">
                <a:solidFill>
                  <a:srgbClr val="99CA38"/>
                </a:solidFill>
                <a:latin typeface="Trebuchet MS"/>
                <a:cs typeface="Trebuchet MS"/>
              </a:rPr>
              <a:t>INTEGRIRANIMI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METODOLOGIJAMI</a:t>
            </a:r>
            <a:r>
              <a:rPr sz="1200" b="1" i="1" spc="-6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50" dirty="0">
                <a:solidFill>
                  <a:srgbClr val="99CA38"/>
                </a:solidFill>
                <a:latin typeface="Trebuchet MS"/>
                <a:cs typeface="Trebuchet MS"/>
              </a:rPr>
              <a:t>IN</a:t>
            </a:r>
            <a:r>
              <a:rPr sz="1200" b="1" i="1" spc="-4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25" dirty="0">
                <a:solidFill>
                  <a:srgbClr val="99CA38"/>
                </a:solidFill>
                <a:latin typeface="Trebuchet MS"/>
                <a:cs typeface="Trebuchet MS"/>
              </a:rPr>
              <a:t>PRILAGA</a:t>
            </a:r>
            <a:r>
              <a:rPr sz="1200" b="1" i="1" spc="-21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-70" dirty="0">
                <a:solidFill>
                  <a:srgbClr val="99CA38"/>
                </a:solidFill>
                <a:latin typeface="Trebuchet MS"/>
                <a:cs typeface="Trebuchet MS"/>
              </a:rPr>
              <a:t>JANJEM</a:t>
            </a:r>
            <a:r>
              <a:rPr sz="1200" b="1" i="1" spc="-20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spc="30" dirty="0">
                <a:solidFill>
                  <a:srgbClr val="99CA38"/>
                </a:solidFill>
                <a:latin typeface="Trebuchet MS"/>
                <a:cs typeface="Trebuchet MS"/>
              </a:rPr>
              <a:t>PODNEBNIM</a:t>
            </a:r>
            <a:r>
              <a:rPr sz="1200" b="1" i="1" spc="-75" dirty="0">
                <a:solidFill>
                  <a:srgbClr val="99CA38"/>
                </a:solidFill>
                <a:latin typeface="Trebuchet MS"/>
                <a:cs typeface="Trebuchet MS"/>
              </a:rPr>
              <a:t> </a:t>
            </a:r>
            <a:r>
              <a:rPr sz="1200" b="1" i="1" dirty="0">
                <a:solidFill>
                  <a:srgbClr val="99CA38"/>
                </a:solidFill>
                <a:latin typeface="Trebuchet MS"/>
                <a:cs typeface="Trebuchet MS"/>
              </a:rPr>
              <a:t>SPREMEMBAM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853055" y="6418199"/>
            <a:ext cx="3437890" cy="29751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60"/>
              </a:spcBef>
            </a:pPr>
            <a:r>
              <a:rPr lang="it-IT" spc="-30" dirty="0" smtClean="0"/>
              <a:t>Kick-Off</a:t>
            </a:r>
            <a:endParaRPr spc="-20" dirty="0"/>
          </a:p>
          <a:p>
            <a:pPr marL="12700" algn="ctr">
              <a:lnSpc>
                <a:spcPct val="100000"/>
              </a:lnSpc>
            </a:pPr>
            <a:r>
              <a:rPr lang="it-IT" i="1" spc="-20" dirty="0" smtClean="0">
                <a:latin typeface="Trebuchet MS"/>
                <a:cs typeface="Trebuchet MS"/>
              </a:rPr>
              <a:t>Trieste, 5/07/2024</a:t>
            </a:r>
            <a:endParaRPr i="1" spc="35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359</Words>
  <Application>Microsoft Office PowerPoint</Application>
  <PresentationFormat>Presentazione su schermo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Microsoft Sans Serif</vt:lpstr>
      <vt:lpstr>Tahoma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Giordano Luigi</dc:creator>
  <cp:lastModifiedBy>Margherita Madaro</cp:lastModifiedBy>
  <cp:revision>1</cp:revision>
  <dcterms:created xsi:type="dcterms:W3CDTF">2024-12-11T13:02:10Z</dcterms:created>
  <dcterms:modified xsi:type="dcterms:W3CDTF">2024-12-11T13:10:25Z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2024-07-04T00:00:00Z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2024-12-11T00:00:00Z</vt:filetime>
  </property>
</Properties>
</file>